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5" r:id="rId1"/>
  </p:sldMasterIdLst>
  <p:handoutMasterIdLst>
    <p:handoutMasterId r:id="rId27"/>
  </p:handoutMasterIdLst>
  <p:sldIdLst>
    <p:sldId id="256" r:id="rId2"/>
    <p:sldId id="284" r:id="rId3"/>
    <p:sldId id="257" r:id="rId4"/>
    <p:sldId id="285" r:id="rId5"/>
    <p:sldId id="258" r:id="rId6"/>
    <p:sldId id="290" r:id="rId7"/>
    <p:sldId id="292" r:id="rId8"/>
    <p:sldId id="289" r:id="rId9"/>
    <p:sldId id="317" r:id="rId10"/>
    <p:sldId id="322" r:id="rId11"/>
    <p:sldId id="323" r:id="rId12"/>
    <p:sldId id="293" r:id="rId13"/>
    <p:sldId id="296" r:id="rId14"/>
    <p:sldId id="299" r:id="rId15"/>
    <p:sldId id="304" r:id="rId16"/>
    <p:sldId id="307" r:id="rId17"/>
    <p:sldId id="321" r:id="rId18"/>
    <p:sldId id="305" r:id="rId19"/>
    <p:sldId id="308" r:id="rId20"/>
    <p:sldId id="309" r:id="rId21"/>
    <p:sldId id="315" r:id="rId22"/>
    <p:sldId id="319" r:id="rId23"/>
    <p:sldId id="320" r:id="rId24"/>
    <p:sldId id="314" r:id="rId25"/>
    <p:sldId id="31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D0172-3F58-4B89-B5EE-E7ED412B2426}" type="doc">
      <dgm:prSet loTypeId="urn:microsoft.com/office/officeart/2005/8/layout/venn1" loCatId="relationship" qsTypeId="urn:microsoft.com/office/officeart/2005/8/quickstyle/simple5" qsCatId="simple" csTypeId="urn:microsoft.com/office/officeart/2005/8/colors/accent6_4" csCatId="accent6" phldr="1"/>
      <dgm:spPr/>
    </dgm:pt>
    <dgm:pt modelId="{57F93B51-0C49-4394-864A-67EC03E754C0}">
      <dgm:prSet phldrT="[Text]"/>
      <dgm:spPr/>
      <dgm:t>
        <a:bodyPr/>
        <a:lstStyle/>
        <a:p>
          <a:r>
            <a:rPr lang="tr-TR" dirty="0" smtClean="0"/>
            <a:t>A1</a:t>
          </a:r>
          <a:endParaRPr lang="tr-TR" dirty="0"/>
        </a:p>
      </dgm:t>
    </dgm:pt>
    <dgm:pt modelId="{65C58ECB-CB8F-4633-BC72-85160A3B87BA}" type="parTrans" cxnId="{D24993A5-2E19-4264-B446-C7DA5711C840}">
      <dgm:prSet/>
      <dgm:spPr/>
      <dgm:t>
        <a:bodyPr/>
        <a:lstStyle/>
        <a:p>
          <a:endParaRPr lang="tr-TR"/>
        </a:p>
      </dgm:t>
    </dgm:pt>
    <dgm:pt modelId="{D63ED596-3810-4DF5-8942-EDD0368F01C4}" type="sibTrans" cxnId="{D24993A5-2E19-4264-B446-C7DA5711C840}">
      <dgm:prSet/>
      <dgm:spPr/>
      <dgm:t>
        <a:bodyPr/>
        <a:lstStyle/>
        <a:p>
          <a:endParaRPr lang="tr-TR"/>
        </a:p>
      </dgm:t>
    </dgm:pt>
    <dgm:pt modelId="{CC41DA18-2AB5-4C30-B918-FDE415964619}">
      <dgm:prSet phldrT="[Text]"/>
      <dgm:spPr/>
      <dgm:t>
        <a:bodyPr/>
        <a:lstStyle/>
        <a:p>
          <a:r>
            <a:rPr lang="tr-TR" dirty="0" smtClean="0"/>
            <a:t>A2</a:t>
          </a:r>
          <a:endParaRPr lang="tr-TR" dirty="0"/>
        </a:p>
      </dgm:t>
    </dgm:pt>
    <dgm:pt modelId="{B3B69DD2-91D0-4F37-8430-679E2880B0E0}" type="parTrans" cxnId="{1E1C5A22-A8C7-4456-8454-C25010E2F0EC}">
      <dgm:prSet/>
      <dgm:spPr/>
      <dgm:t>
        <a:bodyPr/>
        <a:lstStyle/>
        <a:p>
          <a:endParaRPr lang="tr-TR"/>
        </a:p>
      </dgm:t>
    </dgm:pt>
    <dgm:pt modelId="{9E6C558E-80C3-4BBD-888A-BBEC700168BD}" type="sibTrans" cxnId="{1E1C5A22-A8C7-4456-8454-C25010E2F0EC}">
      <dgm:prSet/>
      <dgm:spPr/>
      <dgm:t>
        <a:bodyPr/>
        <a:lstStyle/>
        <a:p>
          <a:endParaRPr lang="tr-TR"/>
        </a:p>
      </dgm:t>
    </dgm:pt>
    <dgm:pt modelId="{7F75F050-D034-40BE-8D39-FC6DD217917F}">
      <dgm:prSet phldrT="[Text]"/>
      <dgm:spPr/>
      <dgm:t>
        <a:bodyPr/>
        <a:lstStyle/>
        <a:p>
          <a:r>
            <a:rPr lang="tr-TR" dirty="0" smtClean="0"/>
            <a:t>B1</a:t>
          </a:r>
          <a:endParaRPr lang="tr-TR" dirty="0"/>
        </a:p>
      </dgm:t>
    </dgm:pt>
    <dgm:pt modelId="{C3CD7855-F557-4FD3-9FE5-D1EC6E3AABA7}" type="parTrans" cxnId="{6689AC88-C243-4BDD-8238-1859657312E3}">
      <dgm:prSet/>
      <dgm:spPr/>
      <dgm:t>
        <a:bodyPr/>
        <a:lstStyle/>
        <a:p>
          <a:endParaRPr lang="tr-TR"/>
        </a:p>
      </dgm:t>
    </dgm:pt>
    <dgm:pt modelId="{BE6EC856-BFF6-4FB3-A0E2-2EABB8F42413}" type="sibTrans" cxnId="{6689AC88-C243-4BDD-8238-1859657312E3}">
      <dgm:prSet/>
      <dgm:spPr/>
      <dgm:t>
        <a:bodyPr/>
        <a:lstStyle/>
        <a:p>
          <a:endParaRPr lang="tr-TR"/>
        </a:p>
      </dgm:t>
    </dgm:pt>
    <dgm:pt modelId="{7DA970FA-3CDD-4158-82EF-2DE096B4D864}" type="pres">
      <dgm:prSet presAssocID="{CEDD0172-3F58-4B89-B5EE-E7ED412B2426}" presName="compositeShape" presStyleCnt="0">
        <dgm:presLayoutVars>
          <dgm:chMax val="7"/>
          <dgm:dir/>
          <dgm:resizeHandles val="exact"/>
        </dgm:presLayoutVars>
      </dgm:prSet>
      <dgm:spPr/>
    </dgm:pt>
    <dgm:pt modelId="{A174ED32-9CF8-429E-AE45-5000268A998B}" type="pres">
      <dgm:prSet presAssocID="{57F93B51-0C49-4394-864A-67EC03E754C0}" presName="circ1" presStyleLbl="vennNode1" presStyleIdx="0" presStyleCnt="3"/>
      <dgm:spPr/>
      <dgm:t>
        <a:bodyPr/>
        <a:lstStyle/>
        <a:p>
          <a:endParaRPr lang="tr-TR"/>
        </a:p>
      </dgm:t>
    </dgm:pt>
    <dgm:pt modelId="{C71C1774-84A0-45D5-857A-C49D23AEB37D}" type="pres">
      <dgm:prSet presAssocID="{57F93B51-0C49-4394-864A-67EC03E754C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78E3EF-3EF9-4D31-AB3B-F1AFB2DA3442}" type="pres">
      <dgm:prSet presAssocID="{CC41DA18-2AB5-4C30-B918-FDE415964619}" presName="circ2" presStyleLbl="vennNode1" presStyleIdx="1" presStyleCnt="3"/>
      <dgm:spPr/>
      <dgm:t>
        <a:bodyPr/>
        <a:lstStyle/>
        <a:p>
          <a:endParaRPr lang="tr-TR"/>
        </a:p>
      </dgm:t>
    </dgm:pt>
    <dgm:pt modelId="{C3227AC3-DA9A-401C-87DD-46C5E8FCED33}" type="pres">
      <dgm:prSet presAssocID="{CC41DA18-2AB5-4C30-B918-FDE41596461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402570-2DA5-4C82-9600-FA0BAE8A01A8}" type="pres">
      <dgm:prSet presAssocID="{7F75F050-D034-40BE-8D39-FC6DD217917F}" presName="circ3" presStyleLbl="vennNode1" presStyleIdx="2" presStyleCnt="3"/>
      <dgm:spPr/>
      <dgm:t>
        <a:bodyPr/>
        <a:lstStyle/>
        <a:p>
          <a:endParaRPr lang="tr-TR"/>
        </a:p>
      </dgm:t>
    </dgm:pt>
    <dgm:pt modelId="{694DB301-A8FC-4275-A798-1AC4C29D5D52}" type="pres">
      <dgm:prSet presAssocID="{7F75F050-D034-40BE-8D39-FC6DD21791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F3943D7-170D-496D-B686-C598ABDB8A24}" type="presOf" srcId="{CC41DA18-2AB5-4C30-B918-FDE415964619}" destId="{8C78E3EF-3EF9-4D31-AB3B-F1AFB2DA3442}" srcOrd="0" destOrd="0" presId="urn:microsoft.com/office/officeart/2005/8/layout/venn1"/>
    <dgm:cxn modelId="{332F4E0E-AE53-4D42-9F94-3F3F4B0AFB78}" type="presOf" srcId="{57F93B51-0C49-4394-864A-67EC03E754C0}" destId="{A174ED32-9CF8-429E-AE45-5000268A998B}" srcOrd="0" destOrd="0" presId="urn:microsoft.com/office/officeart/2005/8/layout/venn1"/>
    <dgm:cxn modelId="{C210C606-C221-4684-B87B-6A27FF049206}" type="presOf" srcId="{CC41DA18-2AB5-4C30-B918-FDE415964619}" destId="{C3227AC3-DA9A-401C-87DD-46C5E8FCED33}" srcOrd="1" destOrd="0" presId="urn:microsoft.com/office/officeart/2005/8/layout/venn1"/>
    <dgm:cxn modelId="{6B1AF846-AFF5-427D-AB2A-F4729CA4B294}" type="presOf" srcId="{7F75F050-D034-40BE-8D39-FC6DD217917F}" destId="{7A402570-2DA5-4C82-9600-FA0BAE8A01A8}" srcOrd="0" destOrd="0" presId="urn:microsoft.com/office/officeart/2005/8/layout/venn1"/>
    <dgm:cxn modelId="{1E1C5A22-A8C7-4456-8454-C25010E2F0EC}" srcId="{CEDD0172-3F58-4B89-B5EE-E7ED412B2426}" destId="{CC41DA18-2AB5-4C30-B918-FDE415964619}" srcOrd="1" destOrd="0" parTransId="{B3B69DD2-91D0-4F37-8430-679E2880B0E0}" sibTransId="{9E6C558E-80C3-4BBD-888A-BBEC700168BD}"/>
    <dgm:cxn modelId="{D24993A5-2E19-4264-B446-C7DA5711C840}" srcId="{CEDD0172-3F58-4B89-B5EE-E7ED412B2426}" destId="{57F93B51-0C49-4394-864A-67EC03E754C0}" srcOrd="0" destOrd="0" parTransId="{65C58ECB-CB8F-4633-BC72-85160A3B87BA}" sibTransId="{D63ED596-3810-4DF5-8942-EDD0368F01C4}"/>
    <dgm:cxn modelId="{BF9EDFC0-B5D7-4107-8FE3-9E00F18C51DA}" type="presOf" srcId="{7F75F050-D034-40BE-8D39-FC6DD217917F}" destId="{694DB301-A8FC-4275-A798-1AC4C29D5D52}" srcOrd="1" destOrd="0" presId="urn:microsoft.com/office/officeart/2005/8/layout/venn1"/>
    <dgm:cxn modelId="{28A92B70-90F1-4980-B7E9-616C88F80E15}" type="presOf" srcId="{57F93B51-0C49-4394-864A-67EC03E754C0}" destId="{C71C1774-84A0-45D5-857A-C49D23AEB37D}" srcOrd="1" destOrd="0" presId="urn:microsoft.com/office/officeart/2005/8/layout/venn1"/>
    <dgm:cxn modelId="{6689AC88-C243-4BDD-8238-1859657312E3}" srcId="{CEDD0172-3F58-4B89-B5EE-E7ED412B2426}" destId="{7F75F050-D034-40BE-8D39-FC6DD217917F}" srcOrd="2" destOrd="0" parTransId="{C3CD7855-F557-4FD3-9FE5-D1EC6E3AABA7}" sibTransId="{BE6EC856-BFF6-4FB3-A0E2-2EABB8F42413}"/>
    <dgm:cxn modelId="{CC56F149-08B0-4686-8D89-6BEB56EE3AD4}" type="presOf" srcId="{CEDD0172-3F58-4B89-B5EE-E7ED412B2426}" destId="{7DA970FA-3CDD-4158-82EF-2DE096B4D864}" srcOrd="0" destOrd="0" presId="urn:microsoft.com/office/officeart/2005/8/layout/venn1"/>
    <dgm:cxn modelId="{871A390A-F44F-4D95-B6CE-E3A8AC67356E}" type="presParOf" srcId="{7DA970FA-3CDD-4158-82EF-2DE096B4D864}" destId="{A174ED32-9CF8-429E-AE45-5000268A998B}" srcOrd="0" destOrd="0" presId="urn:microsoft.com/office/officeart/2005/8/layout/venn1"/>
    <dgm:cxn modelId="{D69B6208-728E-47C2-BCEF-370B50003475}" type="presParOf" srcId="{7DA970FA-3CDD-4158-82EF-2DE096B4D864}" destId="{C71C1774-84A0-45D5-857A-C49D23AEB37D}" srcOrd="1" destOrd="0" presId="urn:microsoft.com/office/officeart/2005/8/layout/venn1"/>
    <dgm:cxn modelId="{110EB889-B263-4047-9FCC-A4BD1065521B}" type="presParOf" srcId="{7DA970FA-3CDD-4158-82EF-2DE096B4D864}" destId="{8C78E3EF-3EF9-4D31-AB3B-F1AFB2DA3442}" srcOrd="2" destOrd="0" presId="urn:microsoft.com/office/officeart/2005/8/layout/venn1"/>
    <dgm:cxn modelId="{0C03462F-003D-4D37-9FCE-3354334E27AE}" type="presParOf" srcId="{7DA970FA-3CDD-4158-82EF-2DE096B4D864}" destId="{C3227AC3-DA9A-401C-87DD-46C5E8FCED33}" srcOrd="3" destOrd="0" presId="urn:microsoft.com/office/officeart/2005/8/layout/venn1"/>
    <dgm:cxn modelId="{BE5C47B7-9544-4792-9104-CEB2A3D8AC04}" type="presParOf" srcId="{7DA970FA-3CDD-4158-82EF-2DE096B4D864}" destId="{7A402570-2DA5-4C82-9600-FA0BAE8A01A8}" srcOrd="4" destOrd="0" presId="urn:microsoft.com/office/officeart/2005/8/layout/venn1"/>
    <dgm:cxn modelId="{3FA68EFC-C40F-4A63-BD6B-93A9D856BD59}" type="presParOf" srcId="{7DA970FA-3CDD-4158-82EF-2DE096B4D864}" destId="{694DB301-A8FC-4275-A798-1AC4C29D5D5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E870A1-9021-4465-9AF0-70C055E5B259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BBA3DCFE-3438-4D5D-8E62-7EFE2A103641}">
      <dgm:prSet phldrT="[Text]" custT="1"/>
      <dgm:spPr/>
      <dgm:t>
        <a:bodyPr/>
        <a:lstStyle/>
        <a:p>
          <a:r>
            <a:rPr lang="tr-TR" sz="1800" b="1" dirty="0" smtClean="0"/>
            <a:t>I. AŞAMA </a:t>
          </a:r>
        </a:p>
        <a:p>
          <a:r>
            <a:rPr lang="tr-TR" sz="1800" b="1" dirty="0" smtClean="0"/>
            <a:t>      %65</a:t>
          </a:r>
          <a:endParaRPr lang="tr-TR" sz="1800" b="1" dirty="0"/>
        </a:p>
      </dgm:t>
    </dgm:pt>
    <dgm:pt modelId="{4C60CCD8-4DEB-418F-8170-58AFD7DECA8D}" type="parTrans" cxnId="{23AD921F-BE1F-4A25-9998-E8521E09F0FD}">
      <dgm:prSet/>
      <dgm:spPr/>
      <dgm:t>
        <a:bodyPr/>
        <a:lstStyle/>
        <a:p>
          <a:endParaRPr lang="tr-TR"/>
        </a:p>
      </dgm:t>
    </dgm:pt>
    <dgm:pt modelId="{FBE93234-3DE3-45DF-8CFA-18DC64D8C4BA}" type="sibTrans" cxnId="{23AD921F-BE1F-4A25-9998-E8521E09F0FD}">
      <dgm:prSet/>
      <dgm:spPr/>
      <dgm:t>
        <a:bodyPr/>
        <a:lstStyle/>
        <a:p>
          <a:endParaRPr lang="tr-TR"/>
        </a:p>
      </dgm:t>
    </dgm:pt>
    <dgm:pt modelId="{A8EF4424-B990-4F49-B6E8-1EBA1C0491BF}">
      <dgm:prSet phldrT="[Text]" custT="1"/>
      <dgm:spPr/>
      <dgm:t>
        <a:bodyPr/>
        <a:lstStyle/>
        <a:p>
          <a:r>
            <a:rPr lang="tr-TR" sz="1500" dirty="0" smtClean="0"/>
            <a:t>Dinleme </a:t>
          </a:r>
          <a:endParaRPr lang="tr-TR" sz="1500" dirty="0"/>
        </a:p>
      </dgm:t>
    </dgm:pt>
    <dgm:pt modelId="{BFD4FECF-D42C-4694-9522-40429717D89F}" type="parTrans" cxnId="{12E09DB0-6D22-413C-8865-0CA7F08896F7}">
      <dgm:prSet/>
      <dgm:spPr/>
      <dgm:t>
        <a:bodyPr/>
        <a:lstStyle/>
        <a:p>
          <a:endParaRPr lang="tr-TR"/>
        </a:p>
      </dgm:t>
    </dgm:pt>
    <dgm:pt modelId="{AFCC5564-D693-46D8-8A05-25B57BA13907}" type="sibTrans" cxnId="{12E09DB0-6D22-413C-8865-0CA7F08896F7}">
      <dgm:prSet/>
      <dgm:spPr/>
      <dgm:t>
        <a:bodyPr/>
        <a:lstStyle/>
        <a:p>
          <a:endParaRPr lang="tr-TR"/>
        </a:p>
      </dgm:t>
    </dgm:pt>
    <dgm:pt modelId="{FFCF6066-F054-4B36-9A8E-05C00AF05EF3}">
      <dgm:prSet phldrT="[Text]" custT="1"/>
      <dgm:spPr/>
      <dgm:t>
        <a:bodyPr/>
        <a:lstStyle/>
        <a:p>
          <a:r>
            <a:rPr lang="tr-TR" sz="1500" dirty="0" smtClean="0"/>
            <a:t>Okuduğunu anlama</a:t>
          </a:r>
          <a:endParaRPr lang="tr-TR" sz="1500" dirty="0"/>
        </a:p>
      </dgm:t>
    </dgm:pt>
    <dgm:pt modelId="{BE763D13-BFC5-482B-98E7-BE50FE1DBDD7}" type="parTrans" cxnId="{89215144-1654-461D-99C3-ECCE9540A23E}">
      <dgm:prSet/>
      <dgm:spPr/>
      <dgm:t>
        <a:bodyPr/>
        <a:lstStyle/>
        <a:p>
          <a:endParaRPr lang="tr-TR"/>
        </a:p>
      </dgm:t>
    </dgm:pt>
    <dgm:pt modelId="{5CA0843D-7623-43B9-8002-280C3FA3B4F9}" type="sibTrans" cxnId="{89215144-1654-461D-99C3-ECCE9540A23E}">
      <dgm:prSet/>
      <dgm:spPr/>
      <dgm:t>
        <a:bodyPr/>
        <a:lstStyle/>
        <a:p>
          <a:endParaRPr lang="tr-TR"/>
        </a:p>
      </dgm:t>
    </dgm:pt>
    <dgm:pt modelId="{FCA14492-1ABB-4380-BD8F-9FC151EF2ADC}">
      <dgm:prSet phldrT="[Text]" custT="1"/>
      <dgm:spPr/>
      <dgm:t>
        <a:bodyPr/>
        <a:lstStyle/>
        <a:p>
          <a:r>
            <a:rPr lang="tr-TR" sz="1800" b="1" dirty="0" smtClean="0"/>
            <a:t>II. AŞAMA</a:t>
          </a:r>
        </a:p>
        <a:p>
          <a:r>
            <a:rPr lang="tr-TR" sz="1800" b="1" dirty="0" smtClean="0"/>
            <a:t>      %20</a:t>
          </a:r>
          <a:endParaRPr lang="tr-TR" sz="1800" b="1" dirty="0"/>
        </a:p>
      </dgm:t>
    </dgm:pt>
    <dgm:pt modelId="{51F41258-4EBA-4004-BC9C-1FB0F8F8DA96}" type="parTrans" cxnId="{C63A66EC-698A-4E26-A884-BC7AA80DFCE9}">
      <dgm:prSet/>
      <dgm:spPr/>
      <dgm:t>
        <a:bodyPr/>
        <a:lstStyle/>
        <a:p>
          <a:endParaRPr lang="tr-TR"/>
        </a:p>
      </dgm:t>
    </dgm:pt>
    <dgm:pt modelId="{802F0757-7462-4B99-B1A2-76DB16EC907A}" type="sibTrans" cxnId="{C63A66EC-698A-4E26-A884-BC7AA80DFCE9}">
      <dgm:prSet/>
      <dgm:spPr/>
      <dgm:t>
        <a:bodyPr/>
        <a:lstStyle/>
        <a:p>
          <a:endParaRPr lang="tr-TR"/>
        </a:p>
      </dgm:t>
    </dgm:pt>
    <dgm:pt modelId="{08044A6D-7C27-40D3-970D-498BA55069DF}">
      <dgm:prSet phldrT="[Text]" custT="1"/>
      <dgm:spPr/>
      <dgm:t>
        <a:bodyPr/>
        <a:lstStyle/>
        <a:p>
          <a:r>
            <a:rPr lang="tr-TR" sz="1800" b="1" dirty="0" smtClean="0"/>
            <a:t>III. AŞAMA</a:t>
          </a:r>
        </a:p>
        <a:p>
          <a:r>
            <a:rPr lang="tr-TR" sz="1800" b="1" dirty="0" smtClean="0"/>
            <a:t>       %15</a:t>
          </a:r>
          <a:endParaRPr lang="tr-TR" sz="1800" b="1" dirty="0"/>
        </a:p>
      </dgm:t>
    </dgm:pt>
    <dgm:pt modelId="{8E97EC54-0679-4304-A3C1-CAE9283745DE}" type="parTrans" cxnId="{999752AB-CDCC-4968-AAC2-EB62FE109E16}">
      <dgm:prSet/>
      <dgm:spPr/>
      <dgm:t>
        <a:bodyPr/>
        <a:lstStyle/>
        <a:p>
          <a:endParaRPr lang="tr-TR"/>
        </a:p>
      </dgm:t>
    </dgm:pt>
    <dgm:pt modelId="{98FC2BF3-1941-450F-AFB0-0235030E8E30}" type="sibTrans" cxnId="{999752AB-CDCC-4968-AAC2-EB62FE109E16}">
      <dgm:prSet/>
      <dgm:spPr/>
      <dgm:t>
        <a:bodyPr/>
        <a:lstStyle/>
        <a:p>
          <a:endParaRPr lang="tr-TR"/>
        </a:p>
      </dgm:t>
    </dgm:pt>
    <dgm:pt modelId="{23FBBDD7-7EF5-4867-BF85-974366F4FFCB}">
      <dgm:prSet phldrT="[Text]" custT="1"/>
      <dgm:spPr/>
      <dgm:t>
        <a:bodyPr/>
        <a:lstStyle/>
        <a:p>
          <a:r>
            <a:rPr lang="tr-TR" sz="1500" dirty="0" smtClean="0"/>
            <a:t>Konuşma</a:t>
          </a:r>
          <a:endParaRPr lang="tr-TR" sz="1500" dirty="0"/>
        </a:p>
      </dgm:t>
    </dgm:pt>
    <dgm:pt modelId="{7A317485-D064-47AD-9FA4-84EB6BA6554D}" type="parTrans" cxnId="{CC1EC9A0-AACF-4458-B760-7FB4EC0152CC}">
      <dgm:prSet/>
      <dgm:spPr/>
      <dgm:t>
        <a:bodyPr/>
        <a:lstStyle/>
        <a:p>
          <a:endParaRPr lang="tr-TR"/>
        </a:p>
      </dgm:t>
    </dgm:pt>
    <dgm:pt modelId="{BEB6859D-5D67-4AB6-8298-89A0C9AC7A1F}" type="sibTrans" cxnId="{CC1EC9A0-AACF-4458-B760-7FB4EC0152CC}">
      <dgm:prSet/>
      <dgm:spPr/>
      <dgm:t>
        <a:bodyPr/>
        <a:lstStyle/>
        <a:p>
          <a:endParaRPr lang="tr-TR"/>
        </a:p>
      </dgm:t>
    </dgm:pt>
    <dgm:pt modelId="{CBD340FE-DB72-4FA8-BDF5-9B774124B490}">
      <dgm:prSet phldrT="[Text]" custT="1"/>
      <dgm:spPr/>
      <dgm:t>
        <a:bodyPr/>
        <a:lstStyle/>
        <a:p>
          <a:r>
            <a:rPr lang="tr-TR" sz="1500" dirty="0" smtClean="0"/>
            <a:t>Dilbilgisi/Kelime</a:t>
          </a:r>
          <a:endParaRPr lang="tr-TR" sz="1500" dirty="0"/>
        </a:p>
      </dgm:t>
    </dgm:pt>
    <dgm:pt modelId="{58A4DF50-0642-43FA-923C-031119AC0951}" type="parTrans" cxnId="{8587BA5F-8465-4F5D-9F0D-25A1693C4C2E}">
      <dgm:prSet/>
      <dgm:spPr/>
      <dgm:t>
        <a:bodyPr/>
        <a:lstStyle/>
        <a:p>
          <a:endParaRPr lang="tr-TR"/>
        </a:p>
      </dgm:t>
    </dgm:pt>
    <dgm:pt modelId="{112A533E-A059-4959-956F-8250D52D6B50}" type="sibTrans" cxnId="{8587BA5F-8465-4F5D-9F0D-25A1693C4C2E}">
      <dgm:prSet/>
      <dgm:spPr/>
      <dgm:t>
        <a:bodyPr/>
        <a:lstStyle/>
        <a:p>
          <a:endParaRPr lang="tr-TR"/>
        </a:p>
      </dgm:t>
    </dgm:pt>
    <dgm:pt modelId="{7856EDA8-5C52-4A7F-97FA-715960D44A3B}">
      <dgm:prSet phldrT="[Text]" custT="1"/>
      <dgm:spPr/>
      <dgm:t>
        <a:bodyPr/>
        <a:lstStyle/>
        <a:p>
          <a:r>
            <a:rPr lang="tr-TR" sz="1500" dirty="0" smtClean="0"/>
            <a:t>Yazma</a:t>
          </a:r>
          <a:endParaRPr lang="tr-TR" sz="1500" dirty="0"/>
        </a:p>
      </dgm:t>
    </dgm:pt>
    <dgm:pt modelId="{F63E3980-AF2A-4160-BA02-E79A87A93468}" type="parTrans" cxnId="{895A6705-E6D2-4BC2-BF6E-6B2B84F0008F}">
      <dgm:prSet/>
      <dgm:spPr/>
      <dgm:t>
        <a:bodyPr/>
        <a:lstStyle/>
        <a:p>
          <a:endParaRPr lang="tr-TR"/>
        </a:p>
      </dgm:t>
    </dgm:pt>
    <dgm:pt modelId="{DC692D21-6E3E-4C73-BFB8-01A57993504D}" type="sibTrans" cxnId="{895A6705-E6D2-4BC2-BF6E-6B2B84F0008F}">
      <dgm:prSet/>
      <dgm:spPr/>
      <dgm:t>
        <a:bodyPr/>
        <a:lstStyle/>
        <a:p>
          <a:endParaRPr lang="tr-TR"/>
        </a:p>
      </dgm:t>
    </dgm:pt>
    <dgm:pt modelId="{49FB7B1C-ADAB-4FAE-9891-2EC7EB1F3417}" type="pres">
      <dgm:prSet presAssocID="{E0E870A1-9021-4465-9AF0-70C055E5B2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887594-85EF-4186-9E75-E3D7279024B8}" type="pres">
      <dgm:prSet presAssocID="{BBA3DCFE-3438-4D5D-8E62-7EFE2A1036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7995F4-F5D2-4E4E-A59C-5FA2D79D28F2}" type="pres">
      <dgm:prSet presAssocID="{FBE93234-3DE3-45DF-8CFA-18DC64D8C4BA}" presName="sibTrans" presStyleLbl="sibTrans2D1" presStyleIdx="0" presStyleCnt="2"/>
      <dgm:spPr/>
      <dgm:t>
        <a:bodyPr/>
        <a:lstStyle/>
        <a:p>
          <a:endParaRPr lang="tr-TR"/>
        </a:p>
      </dgm:t>
    </dgm:pt>
    <dgm:pt modelId="{F123FD7B-EA3D-4FAC-B85F-11CD397D3407}" type="pres">
      <dgm:prSet presAssocID="{FBE93234-3DE3-45DF-8CFA-18DC64D8C4BA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CC001CEC-CD8D-449E-95F1-3E0862632053}" type="pres">
      <dgm:prSet presAssocID="{FCA14492-1ABB-4380-BD8F-9FC151EF2A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FD2B15-5A2E-4312-8A41-1DE5B2BF819F}" type="pres">
      <dgm:prSet presAssocID="{802F0757-7462-4B99-B1A2-76DB16EC907A}" presName="sibTrans" presStyleLbl="sibTrans2D1" presStyleIdx="1" presStyleCnt="2"/>
      <dgm:spPr/>
      <dgm:t>
        <a:bodyPr/>
        <a:lstStyle/>
        <a:p>
          <a:endParaRPr lang="tr-TR"/>
        </a:p>
      </dgm:t>
    </dgm:pt>
    <dgm:pt modelId="{499AA2AB-570E-40F4-B577-950C68D5D2E4}" type="pres">
      <dgm:prSet presAssocID="{802F0757-7462-4B99-B1A2-76DB16EC907A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982DD60A-9216-49BF-A657-4D24321ACF0E}" type="pres">
      <dgm:prSet presAssocID="{08044A6D-7C27-40D3-970D-498BA55069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99752AB-CDCC-4968-AAC2-EB62FE109E16}" srcId="{E0E870A1-9021-4465-9AF0-70C055E5B259}" destId="{08044A6D-7C27-40D3-970D-498BA55069DF}" srcOrd="2" destOrd="0" parTransId="{8E97EC54-0679-4304-A3C1-CAE9283745DE}" sibTransId="{98FC2BF3-1941-450F-AFB0-0235030E8E30}"/>
    <dgm:cxn modelId="{895A6705-E6D2-4BC2-BF6E-6B2B84F0008F}" srcId="{FCA14492-1ABB-4380-BD8F-9FC151EF2ADC}" destId="{7856EDA8-5C52-4A7F-97FA-715960D44A3B}" srcOrd="0" destOrd="0" parTransId="{F63E3980-AF2A-4160-BA02-E79A87A93468}" sibTransId="{DC692D21-6E3E-4C73-BFB8-01A57993504D}"/>
    <dgm:cxn modelId="{82A87BC2-6D43-4E37-A81A-181E7FDA4B0A}" type="presOf" srcId="{FBE93234-3DE3-45DF-8CFA-18DC64D8C4BA}" destId="{947995F4-F5D2-4E4E-A59C-5FA2D79D28F2}" srcOrd="0" destOrd="0" presId="urn:microsoft.com/office/officeart/2005/8/layout/process1"/>
    <dgm:cxn modelId="{9F991313-56D8-4675-90BF-426B44C66828}" type="presOf" srcId="{FFCF6066-F054-4B36-9A8E-05C00AF05EF3}" destId="{FA887594-85EF-4186-9E75-E3D7279024B8}" srcOrd="0" destOrd="3" presId="urn:microsoft.com/office/officeart/2005/8/layout/process1"/>
    <dgm:cxn modelId="{A0A4BC7C-76A3-4F04-9725-20C8C6BD59DD}" type="presOf" srcId="{23FBBDD7-7EF5-4867-BF85-974366F4FFCB}" destId="{982DD60A-9216-49BF-A657-4D24321ACF0E}" srcOrd="0" destOrd="1" presId="urn:microsoft.com/office/officeart/2005/8/layout/process1"/>
    <dgm:cxn modelId="{89215144-1654-461D-99C3-ECCE9540A23E}" srcId="{BBA3DCFE-3438-4D5D-8E62-7EFE2A103641}" destId="{FFCF6066-F054-4B36-9A8E-05C00AF05EF3}" srcOrd="2" destOrd="0" parTransId="{BE763D13-BFC5-482B-98E7-BE50FE1DBDD7}" sibTransId="{5CA0843D-7623-43B9-8002-280C3FA3B4F9}"/>
    <dgm:cxn modelId="{C63A66EC-698A-4E26-A884-BC7AA80DFCE9}" srcId="{E0E870A1-9021-4465-9AF0-70C055E5B259}" destId="{FCA14492-1ABB-4380-BD8F-9FC151EF2ADC}" srcOrd="1" destOrd="0" parTransId="{51F41258-4EBA-4004-BC9C-1FB0F8F8DA96}" sibTransId="{802F0757-7462-4B99-B1A2-76DB16EC907A}"/>
    <dgm:cxn modelId="{8786C02B-A8FE-4B24-A67D-CB487C74FE2E}" type="presOf" srcId="{FCA14492-1ABB-4380-BD8F-9FC151EF2ADC}" destId="{CC001CEC-CD8D-449E-95F1-3E0862632053}" srcOrd="0" destOrd="0" presId="urn:microsoft.com/office/officeart/2005/8/layout/process1"/>
    <dgm:cxn modelId="{1BD3F4C3-8AB7-4CFD-B1B9-C316718F6A52}" type="presOf" srcId="{FBE93234-3DE3-45DF-8CFA-18DC64D8C4BA}" destId="{F123FD7B-EA3D-4FAC-B85F-11CD397D3407}" srcOrd="1" destOrd="0" presId="urn:microsoft.com/office/officeart/2005/8/layout/process1"/>
    <dgm:cxn modelId="{FF41D044-CD5D-4236-B9A4-F058F2A670C5}" type="presOf" srcId="{7856EDA8-5C52-4A7F-97FA-715960D44A3B}" destId="{CC001CEC-CD8D-449E-95F1-3E0862632053}" srcOrd="0" destOrd="1" presId="urn:microsoft.com/office/officeart/2005/8/layout/process1"/>
    <dgm:cxn modelId="{E8584097-40B6-40E6-AB19-64FB56ECDF07}" type="presOf" srcId="{08044A6D-7C27-40D3-970D-498BA55069DF}" destId="{982DD60A-9216-49BF-A657-4D24321ACF0E}" srcOrd="0" destOrd="0" presId="urn:microsoft.com/office/officeart/2005/8/layout/process1"/>
    <dgm:cxn modelId="{FC2FF70D-318A-4988-9B56-3B6344D0F3E5}" type="presOf" srcId="{CBD340FE-DB72-4FA8-BDF5-9B774124B490}" destId="{FA887594-85EF-4186-9E75-E3D7279024B8}" srcOrd="0" destOrd="2" presId="urn:microsoft.com/office/officeart/2005/8/layout/process1"/>
    <dgm:cxn modelId="{1BE2049D-F6FC-453D-ACEE-0664A93A2787}" type="presOf" srcId="{802F0757-7462-4B99-B1A2-76DB16EC907A}" destId="{499AA2AB-570E-40F4-B577-950C68D5D2E4}" srcOrd="1" destOrd="0" presId="urn:microsoft.com/office/officeart/2005/8/layout/process1"/>
    <dgm:cxn modelId="{229C0D6E-4E60-4FAA-8789-F971527E602D}" type="presOf" srcId="{BBA3DCFE-3438-4D5D-8E62-7EFE2A103641}" destId="{FA887594-85EF-4186-9E75-E3D7279024B8}" srcOrd="0" destOrd="0" presId="urn:microsoft.com/office/officeart/2005/8/layout/process1"/>
    <dgm:cxn modelId="{CC1EC9A0-AACF-4458-B760-7FB4EC0152CC}" srcId="{08044A6D-7C27-40D3-970D-498BA55069DF}" destId="{23FBBDD7-7EF5-4867-BF85-974366F4FFCB}" srcOrd="0" destOrd="0" parTransId="{7A317485-D064-47AD-9FA4-84EB6BA6554D}" sibTransId="{BEB6859D-5D67-4AB6-8298-89A0C9AC7A1F}"/>
    <dgm:cxn modelId="{233504C9-2275-421B-B47B-2E7D4D72CA1D}" type="presOf" srcId="{802F0757-7462-4B99-B1A2-76DB16EC907A}" destId="{33FD2B15-5A2E-4312-8A41-1DE5B2BF819F}" srcOrd="0" destOrd="0" presId="urn:microsoft.com/office/officeart/2005/8/layout/process1"/>
    <dgm:cxn modelId="{EE1C00E8-66E4-4C4D-B59A-DD57AC703033}" type="presOf" srcId="{E0E870A1-9021-4465-9AF0-70C055E5B259}" destId="{49FB7B1C-ADAB-4FAE-9891-2EC7EB1F3417}" srcOrd="0" destOrd="0" presId="urn:microsoft.com/office/officeart/2005/8/layout/process1"/>
    <dgm:cxn modelId="{8587BA5F-8465-4F5D-9F0D-25A1693C4C2E}" srcId="{BBA3DCFE-3438-4D5D-8E62-7EFE2A103641}" destId="{CBD340FE-DB72-4FA8-BDF5-9B774124B490}" srcOrd="1" destOrd="0" parTransId="{58A4DF50-0642-43FA-923C-031119AC0951}" sibTransId="{112A533E-A059-4959-956F-8250D52D6B50}"/>
    <dgm:cxn modelId="{FF12101A-CD12-4762-BD82-EEF0648746BB}" type="presOf" srcId="{A8EF4424-B990-4F49-B6E8-1EBA1C0491BF}" destId="{FA887594-85EF-4186-9E75-E3D7279024B8}" srcOrd="0" destOrd="1" presId="urn:microsoft.com/office/officeart/2005/8/layout/process1"/>
    <dgm:cxn modelId="{12E09DB0-6D22-413C-8865-0CA7F08896F7}" srcId="{BBA3DCFE-3438-4D5D-8E62-7EFE2A103641}" destId="{A8EF4424-B990-4F49-B6E8-1EBA1C0491BF}" srcOrd="0" destOrd="0" parTransId="{BFD4FECF-D42C-4694-9522-40429717D89F}" sibTransId="{AFCC5564-D693-46D8-8A05-25B57BA13907}"/>
    <dgm:cxn modelId="{23AD921F-BE1F-4A25-9998-E8521E09F0FD}" srcId="{E0E870A1-9021-4465-9AF0-70C055E5B259}" destId="{BBA3DCFE-3438-4D5D-8E62-7EFE2A103641}" srcOrd="0" destOrd="0" parTransId="{4C60CCD8-4DEB-418F-8170-58AFD7DECA8D}" sibTransId="{FBE93234-3DE3-45DF-8CFA-18DC64D8C4BA}"/>
    <dgm:cxn modelId="{7937BD89-7A33-4720-94AF-39E9DD961F0E}" type="presParOf" srcId="{49FB7B1C-ADAB-4FAE-9891-2EC7EB1F3417}" destId="{FA887594-85EF-4186-9E75-E3D7279024B8}" srcOrd="0" destOrd="0" presId="urn:microsoft.com/office/officeart/2005/8/layout/process1"/>
    <dgm:cxn modelId="{D348E1F4-4951-4667-87C3-CBB0DC3D6009}" type="presParOf" srcId="{49FB7B1C-ADAB-4FAE-9891-2EC7EB1F3417}" destId="{947995F4-F5D2-4E4E-A59C-5FA2D79D28F2}" srcOrd="1" destOrd="0" presId="urn:microsoft.com/office/officeart/2005/8/layout/process1"/>
    <dgm:cxn modelId="{0390C74C-4B73-4099-884B-DAC1CA159FFE}" type="presParOf" srcId="{947995F4-F5D2-4E4E-A59C-5FA2D79D28F2}" destId="{F123FD7B-EA3D-4FAC-B85F-11CD397D3407}" srcOrd="0" destOrd="0" presId="urn:microsoft.com/office/officeart/2005/8/layout/process1"/>
    <dgm:cxn modelId="{E0E2C9F2-62B4-43EF-8313-C5F072E82F07}" type="presParOf" srcId="{49FB7B1C-ADAB-4FAE-9891-2EC7EB1F3417}" destId="{CC001CEC-CD8D-449E-95F1-3E0862632053}" srcOrd="2" destOrd="0" presId="urn:microsoft.com/office/officeart/2005/8/layout/process1"/>
    <dgm:cxn modelId="{0D968E15-00E4-4C4C-A980-ECC4EFCD9F35}" type="presParOf" srcId="{49FB7B1C-ADAB-4FAE-9891-2EC7EB1F3417}" destId="{33FD2B15-5A2E-4312-8A41-1DE5B2BF819F}" srcOrd="3" destOrd="0" presId="urn:microsoft.com/office/officeart/2005/8/layout/process1"/>
    <dgm:cxn modelId="{6CDC8173-278B-41DD-8E5C-B0AEC78B35AD}" type="presParOf" srcId="{33FD2B15-5A2E-4312-8A41-1DE5B2BF819F}" destId="{499AA2AB-570E-40F4-B577-950C68D5D2E4}" srcOrd="0" destOrd="0" presId="urn:microsoft.com/office/officeart/2005/8/layout/process1"/>
    <dgm:cxn modelId="{9A79C536-ED9F-45F5-9BC3-2998FD36541F}" type="presParOf" srcId="{49FB7B1C-ADAB-4FAE-9891-2EC7EB1F3417}" destId="{982DD60A-9216-49BF-A657-4D24321ACF0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F63408-8833-4595-858F-E63212764335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6F8859E5-F62A-406F-98D6-B4F1EE73F777}">
      <dgm:prSet phldrT="[Text]"/>
      <dgm:spPr/>
      <dgm:t>
        <a:bodyPr/>
        <a:lstStyle/>
        <a:p>
          <a:r>
            <a:rPr lang="tr-TR" dirty="0" smtClean="0"/>
            <a:t>TEMEL DÜZEY</a:t>
          </a:r>
          <a:endParaRPr lang="tr-TR" dirty="0"/>
        </a:p>
      </dgm:t>
    </dgm:pt>
    <dgm:pt modelId="{3C2A5283-B98F-47C3-9A5A-83780CF69413}" type="parTrans" cxnId="{B3A5950F-3385-45BB-AF68-42AC9DB4F1FD}">
      <dgm:prSet/>
      <dgm:spPr/>
      <dgm:t>
        <a:bodyPr/>
        <a:lstStyle/>
        <a:p>
          <a:endParaRPr lang="tr-TR"/>
        </a:p>
      </dgm:t>
    </dgm:pt>
    <dgm:pt modelId="{C87C16CD-24C6-4AA6-9A32-158F450289EF}" type="sibTrans" cxnId="{B3A5950F-3385-45BB-AF68-42AC9DB4F1FD}">
      <dgm:prSet/>
      <dgm:spPr/>
      <dgm:t>
        <a:bodyPr/>
        <a:lstStyle/>
        <a:p>
          <a:endParaRPr lang="tr-TR"/>
        </a:p>
      </dgm:t>
    </dgm:pt>
    <dgm:pt modelId="{8B10F582-AB33-4D11-A024-8CFD3E382A4A}">
      <dgm:prSet phldrT="[Text]" custT="1"/>
      <dgm:spPr/>
      <dgm:t>
        <a:bodyPr/>
        <a:lstStyle/>
        <a:p>
          <a:r>
            <a:rPr lang="tr-TR" sz="1800" b="1" dirty="0" smtClean="0"/>
            <a:t>A1</a:t>
          </a:r>
          <a:endParaRPr lang="tr-TR" sz="1800" b="1" dirty="0"/>
        </a:p>
      </dgm:t>
    </dgm:pt>
    <dgm:pt modelId="{5D2F8F7B-EA67-4BB4-9396-87A7CE517FD7}" type="parTrans" cxnId="{1843A280-8FAC-4F49-ADF5-1C90606C9016}">
      <dgm:prSet/>
      <dgm:spPr/>
      <dgm:t>
        <a:bodyPr/>
        <a:lstStyle/>
        <a:p>
          <a:endParaRPr lang="tr-TR"/>
        </a:p>
      </dgm:t>
    </dgm:pt>
    <dgm:pt modelId="{3E0B01E6-5A69-4D31-8076-8544F0E3510B}" type="sibTrans" cxnId="{1843A280-8FAC-4F49-ADF5-1C90606C9016}">
      <dgm:prSet/>
      <dgm:spPr/>
      <dgm:t>
        <a:bodyPr/>
        <a:lstStyle/>
        <a:p>
          <a:endParaRPr lang="tr-TR"/>
        </a:p>
      </dgm:t>
    </dgm:pt>
    <dgm:pt modelId="{6F7C5A62-7AA6-44B9-8C7B-4DF0946C81BF}">
      <dgm:prSet phldrT="[Text]" custT="1"/>
      <dgm:spPr/>
      <dgm:t>
        <a:bodyPr/>
        <a:lstStyle/>
        <a:p>
          <a:r>
            <a:rPr lang="tr-TR" sz="1800" b="1" dirty="0" smtClean="0"/>
            <a:t>A2</a:t>
          </a:r>
          <a:endParaRPr lang="tr-TR" sz="1800" b="1" dirty="0"/>
        </a:p>
      </dgm:t>
    </dgm:pt>
    <dgm:pt modelId="{B25F7823-4E9B-4D11-87F7-4E5E9C1815FE}" type="parTrans" cxnId="{65A5A65A-941E-43F4-96C4-04464157ADB7}">
      <dgm:prSet/>
      <dgm:spPr/>
      <dgm:t>
        <a:bodyPr/>
        <a:lstStyle/>
        <a:p>
          <a:endParaRPr lang="tr-TR"/>
        </a:p>
      </dgm:t>
    </dgm:pt>
    <dgm:pt modelId="{7A8EE708-DA94-4093-907A-D5E132FB7131}" type="sibTrans" cxnId="{65A5A65A-941E-43F4-96C4-04464157ADB7}">
      <dgm:prSet/>
      <dgm:spPr/>
      <dgm:t>
        <a:bodyPr/>
        <a:lstStyle/>
        <a:p>
          <a:endParaRPr lang="tr-TR"/>
        </a:p>
      </dgm:t>
    </dgm:pt>
    <dgm:pt modelId="{5EA1684A-8271-48FC-B3CF-163559C501C0}">
      <dgm:prSet phldrT="[Text]"/>
      <dgm:spPr/>
      <dgm:t>
        <a:bodyPr/>
        <a:lstStyle/>
        <a:p>
          <a:r>
            <a:rPr lang="tr-TR" dirty="0" smtClean="0"/>
            <a:t>BAĞIMSIZ DÜZEY</a:t>
          </a:r>
          <a:endParaRPr lang="tr-TR" dirty="0"/>
        </a:p>
      </dgm:t>
    </dgm:pt>
    <dgm:pt modelId="{F57F999E-61E9-4D2A-BB91-3DF7D5729680}" type="parTrans" cxnId="{CB4019F3-9D8C-49D0-9E06-27F9D7F7786D}">
      <dgm:prSet/>
      <dgm:spPr/>
      <dgm:t>
        <a:bodyPr/>
        <a:lstStyle/>
        <a:p>
          <a:endParaRPr lang="tr-TR"/>
        </a:p>
      </dgm:t>
    </dgm:pt>
    <dgm:pt modelId="{B6CB0D0A-2C01-4D0A-AC27-9A7BDCCA7E7D}" type="sibTrans" cxnId="{CB4019F3-9D8C-49D0-9E06-27F9D7F7786D}">
      <dgm:prSet/>
      <dgm:spPr/>
      <dgm:t>
        <a:bodyPr/>
        <a:lstStyle/>
        <a:p>
          <a:endParaRPr lang="tr-TR"/>
        </a:p>
      </dgm:t>
    </dgm:pt>
    <dgm:pt modelId="{7D35C9A0-D560-45AD-8665-763BFA0FF2A8}">
      <dgm:prSet phldrT="[Text]" custT="1"/>
      <dgm:spPr/>
      <dgm:t>
        <a:bodyPr/>
        <a:lstStyle/>
        <a:p>
          <a:r>
            <a:rPr lang="tr-TR" sz="1800" b="1" dirty="0" smtClean="0"/>
            <a:t>B1</a:t>
          </a:r>
          <a:endParaRPr lang="tr-TR" sz="1800" b="1" dirty="0"/>
        </a:p>
      </dgm:t>
    </dgm:pt>
    <dgm:pt modelId="{489DAF31-E85F-478A-A680-DE4FB7F2696F}" type="parTrans" cxnId="{A3001AD2-8795-4ED5-9A42-5871F93AA679}">
      <dgm:prSet/>
      <dgm:spPr/>
      <dgm:t>
        <a:bodyPr/>
        <a:lstStyle/>
        <a:p>
          <a:endParaRPr lang="tr-TR"/>
        </a:p>
      </dgm:t>
    </dgm:pt>
    <dgm:pt modelId="{233A3595-BA62-4083-9E27-9E8188A18AF8}" type="sibTrans" cxnId="{A3001AD2-8795-4ED5-9A42-5871F93AA679}">
      <dgm:prSet/>
      <dgm:spPr/>
      <dgm:t>
        <a:bodyPr/>
        <a:lstStyle/>
        <a:p>
          <a:endParaRPr lang="tr-TR"/>
        </a:p>
      </dgm:t>
    </dgm:pt>
    <dgm:pt modelId="{AE08310B-97E6-4F92-A371-0F5886EC84E4}">
      <dgm:prSet phldrT="[Text]"/>
      <dgm:spPr/>
      <dgm:t>
        <a:bodyPr/>
        <a:lstStyle/>
        <a:p>
          <a:r>
            <a:rPr lang="tr-TR" dirty="0" smtClean="0"/>
            <a:t>İLERİ DÜZEY</a:t>
          </a:r>
          <a:endParaRPr lang="tr-TR" dirty="0"/>
        </a:p>
      </dgm:t>
    </dgm:pt>
    <dgm:pt modelId="{113B7DF9-7525-4D15-8D9A-CBFBEFFEF9D2}" type="parTrans" cxnId="{05883532-BE06-4E5B-B89C-B419C7B2E56E}">
      <dgm:prSet/>
      <dgm:spPr/>
      <dgm:t>
        <a:bodyPr/>
        <a:lstStyle/>
        <a:p>
          <a:endParaRPr lang="tr-TR"/>
        </a:p>
      </dgm:t>
    </dgm:pt>
    <dgm:pt modelId="{B3C76CC3-4288-43FA-8AB4-A657BE6FE2E3}" type="sibTrans" cxnId="{05883532-BE06-4E5B-B89C-B419C7B2E56E}">
      <dgm:prSet/>
      <dgm:spPr/>
      <dgm:t>
        <a:bodyPr/>
        <a:lstStyle/>
        <a:p>
          <a:endParaRPr lang="tr-TR"/>
        </a:p>
      </dgm:t>
    </dgm:pt>
    <dgm:pt modelId="{55AEB6DE-2C99-425E-B921-E3CBF045EB10}">
      <dgm:prSet phldrT="[Text]" custT="1"/>
      <dgm:spPr/>
      <dgm:t>
        <a:bodyPr/>
        <a:lstStyle/>
        <a:p>
          <a:r>
            <a:rPr lang="tr-TR" sz="1800" b="1" dirty="0" smtClean="0"/>
            <a:t>B2+</a:t>
          </a:r>
          <a:endParaRPr lang="tr-TR" sz="1800" b="1" dirty="0"/>
        </a:p>
      </dgm:t>
    </dgm:pt>
    <dgm:pt modelId="{67454077-826A-4E8D-8BF2-42A2D84EE94F}" type="parTrans" cxnId="{DCB84C80-0CA0-47A6-981B-63E42C183D34}">
      <dgm:prSet/>
      <dgm:spPr/>
      <dgm:t>
        <a:bodyPr/>
        <a:lstStyle/>
        <a:p>
          <a:endParaRPr lang="tr-TR"/>
        </a:p>
      </dgm:t>
    </dgm:pt>
    <dgm:pt modelId="{554C3E48-9E98-4D49-9171-CA3B51396AE8}" type="sibTrans" cxnId="{DCB84C80-0CA0-47A6-981B-63E42C183D34}">
      <dgm:prSet/>
      <dgm:spPr/>
      <dgm:t>
        <a:bodyPr/>
        <a:lstStyle/>
        <a:p>
          <a:endParaRPr lang="tr-TR"/>
        </a:p>
      </dgm:t>
    </dgm:pt>
    <dgm:pt modelId="{22D4B0D7-9556-451D-AA85-FB33031363F3}">
      <dgm:prSet phldrT="[Text]" custT="1"/>
      <dgm:spPr/>
      <dgm:t>
        <a:bodyPr/>
        <a:lstStyle/>
        <a:p>
          <a:r>
            <a:rPr lang="tr-TR" sz="1800" b="1" dirty="0" smtClean="0"/>
            <a:t>B1+</a:t>
          </a:r>
          <a:endParaRPr lang="tr-TR" sz="1800" b="1" dirty="0"/>
        </a:p>
      </dgm:t>
    </dgm:pt>
    <dgm:pt modelId="{131C2020-96CA-4231-AD75-BEBBD580BFDD}" type="parTrans" cxnId="{B7D07FAD-8181-40B3-BCCB-CD32150CB307}">
      <dgm:prSet/>
      <dgm:spPr/>
      <dgm:t>
        <a:bodyPr/>
        <a:lstStyle/>
        <a:p>
          <a:endParaRPr lang="tr-TR"/>
        </a:p>
      </dgm:t>
    </dgm:pt>
    <dgm:pt modelId="{1AF52145-1453-49CF-83C9-949CF7F84B96}" type="sibTrans" cxnId="{B7D07FAD-8181-40B3-BCCB-CD32150CB307}">
      <dgm:prSet/>
      <dgm:spPr/>
      <dgm:t>
        <a:bodyPr/>
        <a:lstStyle/>
        <a:p>
          <a:endParaRPr lang="tr-TR"/>
        </a:p>
      </dgm:t>
    </dgm:pt>
    <dgm:pt modelId="{0A195107-C524-47C4-A121-342FB4B98549}">
      <dgm:prSet phldrT="[Text]" custT="1"/>
      <dgm:spPr/>
      <dgm:t>
        <a:bodyPr/>
        <a:lstStyle/>
        <a:p>
          <a:r>
            <a:rPr lang="tr-TR" sz="1800" b="1" dirty="0" smtClean="0"/>
            <a:t>B2</a:t>
          </a:r>
          <a:endParaRPr lang="tr-TR" sz="1800" b="1" dirty="0"/>
        </a:p>
      </dgm:t>
    </dgm:pt>
    <dgm:pt modelId="{07817A0C-8F1D-4F9D-A331-1980CF9C1743}" type="parTrans" cxnId="{F89A32B8-4A75-4435-8759-300AF18D1E33}">
      <dgm:prSet/>
      <dgm:spPr/>
      <dgm:t>
        <a:bodyPr/>
        <a:lstStyle/>
        <a:p>
          <a:endParaRPr lang="tr-TR"/>
        </a:p>
      </dgm:t>
    </dgm:pt>
    <dgm:pt modelId="{53E5F6C2-7BFE-45EF-A2F6-A41F4CE410BD}" type="sibTrans" cxnId="{F89A32B8-4A75-4435-8759-300AF18D1E33}">
      <dgm:prSet/>
      <dgm:spPr/>
      <dgm:t>
        <a:bodyPr/>
        <a:lstStyle/>
        <a:p>
          <a:endParaRPr lang="tr-TR"/>
        </a:p>
      </dgm:t>
    </dgm:pt>
    <dgm:pt modelId="{354C98A7-C8B7-4603-8A93-AF1737D4BA5E}" type="pres">
      <dgm:prSet presAssocID="{1AF63408-8833-4595-858F-E632127643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4D5DF1D-27C5-40E5-855A-02ACBA9E2287}" type="pres">
      <dgm:prSet presAssocID="{6F8859E5-F62A-406F-98D6-B4F1EE73F777}" presName="composite" presStyleCnt="0"/>
      <dgm:spPr/>
    </dgm:pt>
    <dgm:pt modelId="{EEB4614F-C38A-4E53-BAD2-2A1FD9A29E67}" type="pres">
      <dgm:prSet presAssocID="{6F8859E5-F62A-406F-98D6-B4F1EE73F77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F9CD72-0815-492E-92BD-CD7A762FC8CF}" type="pres">
      <dgm:prSet presAssocID="{6F8859E5-F62A-406F-98D6-B4F1EE73F77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4DEDC6-99A1-4560-BE69-4C96484659A8}" type="pres">
      <dgm:prSet presAssocID="{C87C16CD-24C6-4AA6-9A32-158F450289EF}" presName="sp" presStyleCnt="0"/>
      <dgm:spPr/>
    </dgm:pt>
    <dgm:pt modelId="{7E3AF03E-BB5E-413E-99DE-94F9ACEE10A1}" type="pres">
      <dgm:prSet presAssocID="{5EA1684A-8271-48FC-B3CF-163559C501C0}" presName="composite" presStyleCnt="0"/>
      <dgm:spPr/>
    </dgm:pt>
    <dgm:pt modelId="{18621B5F-D05E-4897-BF66-38BEAD880A69}" type="pres">
      <dgm:prSet presAssocID="{5EA1684A-8271-48FC-B3CF-163559C501C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C0BA1F-177C-4B7E-9260-55CCB2714CF4}" type="pres">
      <dgm:prSet presAssocID="{5EA1684A-8271-48FC-B3CF-163559C501C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3FD0BB-10BC-4677-8085-044622061E60}" type="pres">
      <dgm:prSet presAssocID="{B6CB0D0A-2C01-4D0A-AC27-9A7BDCCA7E7D}" presName="sp" presStyleCnt="0"/>
      <dgm:spPr/>
    </dgm:pt>
    <dgm:pt modelId="{46392D34-3E63-4E9D-A377-432947BED720}" type="pres">
      <dgm:prSet presAssocID="{AE08310B-97E6-4F92-A371-0F5886EC84E4}" presName="composite" presStyleCnt="0"/>
      <dgm:spPr/>
    </dgm:pt>
    <dgm:pt modelId="{B1C1F0B1-F105-46D2-B395-399F9829087E}" type="pres">
      <dgm:prSet presAssocID="{AE08310B-97E6-4F92-A371-0F5886EC84E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8815A4-013B-4ED9-BEBE-FA6E940186FE}" type="pres">
      <dgm:prSet presAssocID="{AE08310B-97E6-4F92-A371-0F5886EC84E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BAA46A4-8DDB-4DC4-8987-77F8D748A5E4}" type="presOf" srcId="{0A195107-C524-47C4-A121-342FB4B98549}" destId="{A98815A4-013B-4ED9-BEBE-FA6E940186FE}" srcOrd="0" destOrd="0" presId="urn:microsoft.com/office/officeart/2005/8/layout/chevron2"/>
    <dgm:cxn modelId="{B3A5950F-3385-45BB-AF68-42AC9DB4F1FD}" srcId="{1AF63408-8833-4595-858F-E63212764335}" destId="{6F8859E5-F62A-406F-98D6-B4F1EE73F777}" srcOrd="0" destOrd="0" parTransId="{3C2A5283-B98F-47C3-9A5A-83780CF69413}" sibTransId="{C87C16CD-24C6-4AA6-9A32-158F450289EF}"/>
    <dgm:cxn modelId="{F89A32B8-4A75-4435-8759-300AF18D1E33}" srcId="{AE08310B-97E6-4F92-A371-0F5886EC84E4}" destId="{0A195107-C524-47C4-A121-342FB4B98549}" srcOrd="0" destOrd="0" parTransId="{07817A0C-8F1D-4F9D-A331-1980CF9C1743}" sibTransId="{53E5F6C2-7BFE-45EF-A2F6-A41F4CE410BD}"/>
    <dgm:cxn modelId="{A3001AD2-8795-4ED5-9A42-5871F93AA679}" srcId="{5EA1684A-8271-48FC-B3CF-163559C501C0}" destId="{7D35C9A0-D560-45AD-8665-763BFA0FF2A8}" srcOrd="0" destOrd="0" parTransId="{489DAF31-E85F-478A-A680-DE4FB7F2696F}" sibTransId="{233A3595-BA62-4083-9E27-9E8188A18AF8}"/>
    <dgm:cxn modelId="{121874B1-A10C-4726-A47C-2CCF3B7B1A5E}" type="presOf" srcId="{AE08310B-97E6-4F92-A371-0F5886EC84E4}" destId="{B1C1F0B1-F105-46D2-B395-399F9829087E}" srcOrd="0" destOrd="0" presId="urn:microsoft.com/office/officeart/2005/8/layout/chevron2"/>
    <dgm:cxn modelId="{DCB84C80-0CA0-47A6-981B-63E42C183D34}" srcId="{AE08310B-97E6-4F92-A371-0F5886EC84E4}" destId="{55AEB6DE-2C99-425E-B921-E3CBF045EB10}" srcOrd="1" destOrd="0" parTransId="{67454077-826A-4E8D-8BF2-42A2D84EE94F}" sibTransId="{554C3E48-9E98-4D49-9171-CA3B51396AE8}"/>
    <dgm:cxn modelId="{CB4019F3-9D8C-49D0-9E06-27F9D7F7786D}" srcId="{1AF63408-8833-4595-858F-E63212764335}" destId="{5EA1684A-8271-48FC-B3CF-163559C501C0}" srcOrd="1" destOrd="0" parTransId="{F57F999E-61E9-4D2A-BB91-3DF7D5729680}" sibTransId="{B6CB0D0A-2C01-4D0A-AC27-9A7BDCCA7E7D}"/>
    <dgm:cxn modelId="{1843A280-8FAC-4F49-ADF5-1C90606C9016}" srcId="{6F8859E5-F62A-406F-98D6-B4F1EE73F777}" destId="{8B10F582-AB33-4D11-A024-8CFD3E382A4A}" srcOrd="0" destOrd="0" parTransId="{5D2F8F7B-EA67-4BB4-9396-87A7CE517FD7}" sibTransId="{3E0B01E6-5A69-4D31-8076-8544F0E3510B}"/>
    <dgm:cxn modelId="{68030937-9FBC-4089-A67C-50050F7E53F3}" type="presOf" srcId="{8B10F582-AB33-4D11-A024-8CFD3E382A4A}" destId="{62F9CD72-0815-492E-92BD-CD7A762FC8CF}" srcOrd="0" destOrd="0" presId="urn:microsoft.com/office/officeart/2005/8/layout/chevron2"/>
    <dgm:cxn modelId="{D26BD2B1-9430-4E77-BAD4-31B065DE1D3B}" type="presOf" srcId="{6F8859E5-F62A-406F-98D6-B4F1EE73F777}" destId="{EEB4614F-C38A-4E53-BAD2-2A1FD9A29E67}" srcOrd="0" destOrd="0" presId="urn:microsoft.com/office/officeart/2005/8/layout/chevron2"/>
    <dgm:cxn modelId="{D8B2EE7A-1583-410A-AC42-5B38E95B483C}" type="presOf" srcId="{1AF63408-8833-4595-858F-E63212764335}" destId="{354C98A7-C8B7-4603-8A93-AF1737D4BA5E}" srcOrd="0" destOrd="0" presId="urn:microsoft.com/office/officeart/2005/8/layout/chevron2"/>
    <dgm:cxn modelId="{272AC4A6-C542-4972-BBBE-DD3DBBE4C9A0}" type="presOf" srcId="{6F7C5A62-7AA6-44B9-8C7B-4DF0946C81BF}" destId="{62F9CD72-0815-492E-92BD-CD7A762FC8CF}" srcOrd="0" destOrd="1" presId="urn:microsoft.com/office/officeart/2005/8/layout/chevron2"/>
    <dgm:cxn modelId="{30342CAD-BBFA-4BDF-9798-F473D737700B}" type="presOf" srcId="{22D4B0D7-9556-451D-AA85-FB33031363F3}" destId="{FEC0BA1F-177C-4B7E-9260-55CCB2714CF4}" srcOrd="0" destOrd="1" presId="urn:microsoft.com/office/officeart/2005/8/layout/chevron2"/>
    <dgm:cxn modelId="{65A5A65A-941E-43F4-96C4-04464157ADB7}" srcId="{6F8859E5-F62A-406F-98D6-B4F1EE73F777}" destId="{6F7C5A62-7AA6-44B9-8C7B-4DF0946C81BF}" srcOrd="1" destOrd="0" parTransId="{B25F7823-4E9B-4D11-87F7-4E5E9C1815FE}" sibTransId="{7A8EE708-DA94-4093-907A-D5E132FB7131}"/>
    <dgm:cxn modelId="{A17927FC-40AF-42C2-AC11-1E2AD70E7B36}" type="presOf" srcId="{5EA1684A-8271-48FC-B3CF-163559C501C0}" destId="{18621B5F-D05E-4897-BF66-38BEAD880A69}" srcOrd="0" destOrd="0" presId="urn:microsoft.com/office/officeart/2005/8/layout/chevron2"/>
    <dgm:cxn modelId="{4B541D93-2391-4DF2-A467-07200018A194}" type="presOf" srcId="{7D35C9A0-D560-45AD-8665-763BFA0FF2A8}" destId="{FEC0BA1F-177C-4B7E-9260-55CCB2714CF4}" srcOrd="0" destOrd="0" presId="urn:microsoft.com/office/officeart/2005/8/layout/chevron2"/>
    <dgm:cxn modelId="{05883532-BE06-4E5B-B89C-B419C7B2E56E}" srcId="{1AF63408-8833-4595-858F-E63212764335}" destId="{AE08310B-97E6-4F92-A371-0F5886EC84E4}" srcOrd="2" destOrd="0" parTransId="{113B7DF9-7525-4D15-8D9A-CBFBEFFEF9D2}" sibTransId="{B3C76CC3-4288-43FA-8AB4-A657BE6FE2E3}"/>
    <dgm:cxn modelId="{19755C34-0356-4D16-A5A6-F152CF630300}" type="presOf" srcId="{55AEB6DE-2C99-425E-B921-E3CBF045EB10}" destId="{A98815A4-013B-4ED9-BEBE-FA6E940186FE}" srcOrd="0" destOrd="1" presId="urn:microsoft.com/office/officeart/2005/8/layout/chevron2"/>
    <dgm:cxn modelId="{B7D07FAD-8181-40B3-BCCB-CD32150CB307}" srcId="{5EA1684A-8271-48FC-B3CF-163559C501C0}" destId="{22D4B0D7-9556-451D-AA85-FB33031363F3}" srcOrd="1" destOrd="0" parTransId="{131C2020-96CA-4231-AD75-BEBBD580BFDD}" sibTransId="{1AF52145-1453-49CF-83C9-949CF7F84B96}"/>
    <dgm:cxn modelId="{5F30271A-1147-4024-9B9D-D6C24720F9B6}" type="presParOf" srcId="{354C98A7-C8B7-4603-8A93-AF1737D4BA5E}" destId="{A4D5DF1D-27C5-40E5-855A-02ACBA9E2287}" srcOrd="0" destOrd="0" presId="urn:microsoft.com/office/officeart/2005/8/layout/chevron2"/>
    <dgm:cxn modelId="{7402F9AE-CA95-4944-B236-37B71D5C4B90}" type="presParOf" srcId="{A4D5DF1D-27C5-40E5-855A-02ACBA9E2287}" destId="{EEB4614F-C38A-4E53-BAD2-2A1FD9A29E67}" srcOrd="0" destOrd="0" presId="urn:microsoft.com/office/officeart/2005/8/layout/chevron2"/>
    <dgm:cxn modelId="{36130103-0F53-47F9-9C2B-91E477313DB4}" type="presParOf" srcId="{A4D5DF1D-27C5-40E5-855A-02ACBA9E2287}" destId="{62F9CD72-0815-492E-92BD-CD7A762FC8CF}" srcOrd="1" destOrd="0" presId="urn:microsoft.com/office/officeart/2005/8/layout/chevron2"/>
    <dgm:cxn modelId="{A486F7F2-0B24-47E9-8B86-B5BCFCCB12D7}" type="presParOf" srcId="{354C98A7-C8B7-4603-8A93-AF1737D4BA5E}" destId="{6B4DEDC6-99A1-4560-BE69-4C96484659A8}" srcOrd="1" destOrd="0" presId="urn:microsoft.com/office/officeart/2005/8/layout/chevron2"/>
    <dgm:cxn modelId="{DD15A937-F848-4A34-9CD4-62304196A490}" type="presParOf" srcId="{354C98A7-C8B7-4603-8A93-AF1737D4BA5E}" destId="{7E3AF03E-BB5E-413E-99DE-94F9ACEE10A1}" srcOrd="2" destOrd="0" presId="urn:microsoft.com/office/officeart/2005/8/layout/chevron2"/>
    <dgm:cxn modelId="{0842061C-DDE2-4730-8100-6556971E4291}" type="presParOf" srcId="{7E3AF03E-BB5E-413E-99DE-94F9ACEE10A1}" destId="{18621B5F-D05E-4897-BF66-38BEAD880A69}" srcOrd="0" destOrd="0" presId="urn:microsoft.com/office/officeart/2005/8/layout/chevron2"/>
    <dgm:cxn modelId="{EFF475AA-7FA0-4A03-B760-532640FD2EB2}" type="presParOf" srcId="{7E3AF03E-BB5E-413E-99DE-94F9ACEE10A1}" destId="{FEC0BA1F-177C-4B7E-9260-55CCB2714CF4}" srcOrd="1" destOrd="0" presId="urn:microsoft.com/office/officeart/2005/8/layout/chevron2"/>
    <dgm:cxn modelId="{DFE3B262-F210-46D3-9E3D-0DA845D8739F}" type="presParOf" srcId="{354C98A7-C8B7-4603-8A93-AF1737D4BA5E}" destId="{C23FD0BB-10BC-4677-8085-044622061E60}" srcOrd="3" destOrd="0" presId="urn:microsoft.com/office/officeart/2005/8/layout/chevron2"/>
    <dgm:cxn modelId="{2D943FCA-2486-4D6C-A412-E99AEF724DB3}" type="presParOf" srcId="{354C98A7-C8B7-4603-8A93-AF1737D4BA5E}" destId="{46392D34-3E63-4E9D-A377-432947BED720}" srcOrd="4" destOrd="0" presId="urn:microsoft.com/office/officeart/2005/8/layout/chevron2"/>
    <dgm:cxn modelId="{94CA9704-2BD6-4095-AC23-46ADC64BE13C}" type="presParOf" srcId="{46392D34-3E63-4E9D-A377-432947BED720}" destId="{B1C1F0B1-F105-46D2-B395-399F9829087E}" srcOrd="0" destOrd="0" presId="urn:microsoft.com/office/officeart/2005/8/layout/chevron2"/>
    <dgm:cxn modelId="{653A7963-E0F8-4B6C-8F18-5DFC0EE6C4B5}" type="presParOf" srcId="{46392D34-3E63-4E9D-A377-432947BED720}" destId="{A98815A4-013B-4ED9-BEBE-FA6E940186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265C49-5BA1-4A7E-A15D-27DC7980CC84}" type="doc">
      <dgm:prSet loTypeId="urn:microsoft.com/office/officeart/2005/8/layout/hierarchy5" loCatId="hierarchy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00990F77-5A81-4727-B55A-D74F9158FF67}">
      <dgm:prSet phldrT="[Text]"/>
      <dgm:spPr/>
      <dgm:t>
        <a:bodyPr/>
        <a:lstStyle/>
        <a:p>
          <a:r>
            <a:rPr lang="tr-TR" b="1" dirty="0" smtClean="0"/>
            <a:t>HAZIRLIK NOTU</a:t>
          </a:r>
          <a:endParaRPr lang="tr-TR" b="1" dirty="0"/>
        </a:p>
      </dgm:t>
    </dgm:pt>
    <dgm:pt modelId="{548EFF18-C146-4CD2-8ED1-19D57D708778}" type="parTrans" cxnId="{33BB78CC-1E61-4896-8E68-B3D3F434A26D}">
      <dgm:prSet/>
      <dgm:spPr/>
      <dgm:t>
        <a:bodyPr/>
        <a:lstStyle/>
        <a:p>
          <a:endParaRPr lang="tr-TR"/>
        </a:p>
      </dgm:t>
    </dgm:pt>
    <dgm:pt modelId="{0AF02D9E-4495-4570-88A7-7B23BC78AF28}" type="sibTrans" cxnId="{33BB78CC-1E61-4896-8E68-B3D3F434A26D}">
      <dgm:prSet/>
      <dgm:spPr/>
      <dgm:t>
        <a:bodyPr/>
        <a:lstStyle/>
        <a:p>
          <a:endParaRPr lang="tr-TR"/>
        </a:p>
      </dgm:t>
    </dgm:pt>
    <dgm:pt modelId="{6376EDA4-2E09-42B3-84C6-E4192C4881D6}">
      <dgm:prSet phldrT="[Text]"/>
      <dgm:spPr/>
      <dgm:t>
        <a:bodyPr/>
        <a:lstStyle/>
        <a:p>
          <a:r>
            <a:rPr lang="tr-TR" b="1" dirty="0" smtClean="0"/>
            <a:t>SENE-İÇİ</a:t>
          </a:r>
        </a:p>
        <a:p>
          <a:r>
            <a:rPr lang="tr-TR" b="1" dirty="0" smtClean="0"/>
            <a:t>%50</a:t>
          </a:r>
          <a:endParaRPr lang="tr-TR" b="1" dirty="0"/>
        </a:p>
      </dgm:t>
    </dgm:pt>
    <dgm:pt modelId="{FCAE79C0-0C80-4C86-81A8-6ED8E801A8B9}" type="parTrans" cxnId="{5DA48F87-B924-4F8A-B502-8ABD3D575F29}">
      <dgm:prSet/>
      <dgm:spPr/>
      <dgm:t>
        <a:bodyPr/>
        <a:lstStyle/>
        <a:p>
          <a:endParaRPr lang="tr-TR"/>
        </a:p>
      </dgm:t>
    </dgm:pt>
    <dgm:pt modelId="{99F866EA-AA25-4ED0-98FF-67016506B3AA}" type="sibTrans" cxnId="{5DA48F87-B924-4F8A-B502-8ABD3D575F29}">
      <dgm:prSet/>
      <dgm:spPr/>
      <dgm:t>
        <a:bodyPr/>
        <a:lstStyle/>
        <a:p>
          <a:endParaRPr lang="tr-TR"/>
        </a:p>
      </dgm:t>
    </dgm:pt>
    <dgm:pt modelId="{C98B2775-162C-4B61-BCBB-4B8BD313AEB9}">
      <dgm:prSet phldrT="[Text]"/>
      <dgm:spPr/>
      <dgm:t>
        <a:bodyPr/>
        <a:lstStyle/>
        <a:p>
          <a:r>
            <a:rPr lang="tr-TR" b="1" dirty="0" smtClean="0"/>
            <a:t>MODUL-1</a:t>
          </a:r>
          <a:endParaRPr lang="tr-TR" b="1" dirty="0"/>
        </a:p>
      </dgm:t>
    </dgm:pt>
    <dgm:pt modelId="{D92BE588-0986-463B-BF0D-AF5BC77508E1}" type="parTrans" cxnId="{C6C6DC3D-6B2B-494C-9DA3-A3DA4D7B92E8}">
      <dgm:prSet/>
      <dgm:spPr/>
      <dgm:t>
        <a:bodyPr/>
        <a:lstStyle/>
        <a:p>
          <a:endParaRPr lang="tr-TR"/>
        </a:p>
      </dgm:t>
    </dgm:pt>
    <dgm:pt modelId="{7F3CBC94-B1D3-4171-90AD-0A6376911E41}" type="sibTrans" cxnId="{C6C6DC3D-6B2B-494C-9DA3-A3DA4D7B92E8}">
      <dgm:prSet/>
      <dgm:spPr/>
      <dgm:t>
        <a:bodyPr/>
        <a:lstStyle/>
        <a:p>
          <a:endParaRPr lang="tr-TR"/>
        </a:p>
      </dgm:t>
    </dgm:pt>
    <dgm:pt modelId="{009607D2-2934-4EA7-A590-AFC14A3205BB}">
      <dgm:prSet phldrT="[Text]"/>
      <dgm:spPr/>
      <dgm:t>
        <a:bodyPr/>
        <a:lstStyle/>
        <a:p>
          <a:r>
            <a:rPr lang="tr-TR" b="1" dirty="0" smtClean="0"/>
            <a:t>FİNAL</a:t>
          </a:r>
        </a:p>
        <a:p>
          <a:r>
            <a:rPr lang="tr-TR" b="1" dirty="0" smtClean="0"/>
            <a:t>%50</a:t>
          </a:r>
          <a:endParaRPr lang="tr-TR" b="1" dirty="0"/>
        </a:p>
      </dgm:t>
    </dgm:pt>
    <dgm:pt modelId="{0B20F555-7A41-4817-A226-5C99DB1F0746}" type="parTrans" cxnId="{8A2D32A9-5A14-4B97-BAD3-CE2FB0FEE966}">
      <dgm:prSet/>
      <dgm:spPr/>
      <dgm:t>
        <a:bodyPr/>
        <a:lstStyle/>
        <a:p>
          <a:endParaRPr lang="tr-TR"/>
        </a:p>
      </dgm:t>
    </dgm:pt>
    <dgm:pt modelId="{2C5B6C50-7B24-4AC7-A28A-1E0C766B2F74}" type="sibTrans" cxnId="{8A2D32A9-5A14-4B97-BAD3-CE2FB0FEE966}">
      <dgm:prSet/>
      <dgm:spPr/>
      <dgm:t>
        <a:bodyPr/>
        <a:lstStyle/>
        <a:p>
          <a:endParaRPr lang="tr-TR"/>
        </a:p>
      </dgm:t>
    </dgm:pt>
    <dgm:pt modelId="{D5523655-CBAD-4701-B2E0-4E9CBA1CB7AA}">
      <dgm:prSet phldrT="[Text]"/>
      <dgm:spPr/>
      <dgm:t>
        <a:bodyPr/>
        <a:lstStyle/>
        <a:p>
          <a:r>
            <a:rPr lang="tr-TR" b="1" dirty="0" smtClean="0"/>
            <a:t>MODUL-2</a:t>
          </a:r>
          <a:endParaRPr lang="tr-TR" b="1" dirty="0"/>
        </a:p>
      </dgm:t>
    </dgm:pt>
    <dgm:pt modelId="{7C4B768D-3BA0-4AD7-9FCC-899FA262213B}" type="parTrans" cxnId="{55161C11-92E0-4B2C-B38D-18E36E57492F}">
      <dgm:prSet/>
      <dgm:spPr/>
      <dgm:t>
        <a:bodyPr/>
        <a:lstStyle/>
        <a:p>
          <a:endParaRPr lang="tr-TR"/>
        </a:p>
      </dgm:t>
    </dgm:pt>
    <dgm:pt modelId="{4BDEA367-41BE-4B3B-84B5-30EB8EFD06D9}" type="sibTrans" cxnId="{55161C11-92E0-4B2C-B38D-18E36E57492F}">
      <dgm:prSet/>
      <dgm:spPr/>
      <dgm:t>
        <a:bodyPr/>
        <a:lstStyle/>
        <a:p>
          <a:endParaRPr lang="tr-TR"/>
        </a:p>
      </dgm:t>
    </dgm:pt>
    <dgm:pt modelId="{BDC47ECB-ED5B-4D70-9ABD-6B5EBC2799FC}">
      <dgm:prSet phldrT="[Text]"/>
      <dgm:spPr/>
      <dgm:t>
        <a:bodyPr/>
        <a:lstStyle/>
        <a:p>
          <a:r>
            <a:rPr lang="tr-TR" b="1" dirty="0" smtClean="0"/>
            <a:t>MODUL-3</a:t>
          </a:r>
          <a:endParaRPr lang="tr-TR" b="1" dirty="0"/>
        </a:p>
      </dgm:t>
    </dgm:pt>
    <dgm:pt modelId="{C9C4142D-7F6F-419E-86E0-2763BC391B5F}" type="parTrans" cxnId="{06EE76B3-BF0E-46AE-89C1-C24434D182AA}">
      <dgm:prSet/>
      <dgm:spPr/>
      <dgm:t>
        <a:bodyPr/>
        <a:lstStyle/>
        <a:p>
          <a:endParaRPr lang="tr-TR"/>
        </a:p>
      </dgm:t>
    </dgm:pt>
    <dgm:pt modelId="{DFF15D04-1C45-4C40-95B4-839049ECD20D}" type="sibTrans" cxnId="{06EE76B3-BF0E-46AE-89C1-C24434D182AA}">
      <dgm:prSet/>
      <dgm:spPr/>
      <dgm:t>
        <a:bodyPr/>
        <a:lstStyle/>
        <a:p>
          <a:endParaRPr lang="tr-TR"/>
        </a:p>
      </dgm:t>
    </dgm:pt>
    <dgm:pt modelId="{9487DB37-03AA-44E1-AAF8-D7FB38A636A8}">
      <dgm:prSet phldrT="[Text]"/>
      <dgm:spPr/>
      <dgm:t>
        <a:bodyPr/>
        <a:lstStyle/>
        <a:p>
          <a:r>
            <a:rPr lang="tr-TR" b="1" dirty="0" smtClean="0"/>
            <a:t>MODUL-4</a:t>
          </a:r>
          <a:endParaRPr lang="tr-TR" b="1" dirty="0"/>
        </a:p>
      </dgm:t>
    </dgm:pt>
    <dgm:pt modelId="{641EC592-525D-4404-B27E-EBEF1EDB2238}" type="parTrans" cxnId="{F30BBB01-764F-4C47-A33A-DA6C9B9EA7F2}">
      <dgm:prSet/>
      <dgm:spPr/>
      <dgm:t>
        <a:bodyPr/>
        <a:lstStyle/>
        <a:p>
          <a:endParaRPr lang="tr-TR"/>
        </a:p>
      </dgm:t>
    </dgm:pt>
    <dgm:pt modelId="{CF0D15A0-63DC-4825-9AC3-74F6FBC559AB}" type="sibTrans" cxnId="{F30BBB01-764F-4C47-A33A-DA6C9B9EA7F2}">
      <dgm:prSet/>
      <dgm:spPr/>
      <dgm:t>
        <a:bodyPr/>
        <a:lstStyle/>
        <a:p>
          <a:endParaRPr lang="tr-TR"/>
        </a:p>
      </dgm:t>
    </dgm:pt>
    <dgm:pt modelId="{8359729D-0080-4A12-A6AB-8F7C32691E6F}" type="pres">
      <dgm:prSet presAssocID="{5B265C49-5BA1-4A7E-A15D-27DC7980CC8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1B3FDE9-05E5-4AF1-82C3-740317BB7460}" type="pres">
      <dgm:prSet presAssocID="{5B265C49-5BA1-4A7E-A15D-27DC7980CC84}" presName="hierFlow" presStyleCnt="0"/>
      <dgm:spPr/>
      <dgm:t>
        <a:bodyPr/>
        <a:lstStyle/>
        <a:p>
          <a:endParaRPr lang="tr-TR"/>
        </a:p>
      </dgm:t>
    </dgm:pt>
    <dgm:pt modelId="{CB5BEE5A-1429-44C3-97DB-E6E49F5580FD}" type="pres">
      <dgm:prSet presAssocID="{5B265C49-5BA1-4A7E-A15D-27DC7980CC84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E77772F4-69D4-494D-AB72-F061E40DA4A8}" type="pres">
      <dgm:prSet presAssocID="{00990F77-5A81-4727-B55A-D74F9158FF67}" presName="Name17" presStyleCnt="0"/>
      <dgm:spPr/>
      <dgm:t>
        <a:bodyPr/>
        <a:lstStyle/>
        <a:p>
          <a:endParaRPr lang="tr-TR"/>
        </a:p>
      </dgm:t>
    </dgm:pt>
    <dgm:pt modelId="{DC363EEC-5B29-49F9-BD58-D91D9D4EA4EB}" type="pres">
      <dgm:prSet presAssocID="{00990F77-5A81-4727-B55A-D74F9158FF6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E8BF0C5-CEF2-4A74-88DA-BDF99E4E56AD}" type="pres">
      <dgm:prSet presAssocID="{00990F77-5A81-4727-B55A-D74F9158FF67}" presName="hierChild2" presStyleCnt="0"/>
      <dgm:spPr/>
      <dgm:t>
        <a:bodyPr/>
        <a:lstStyle/>
        <a:p>
          <a:endParaRPr lang="tr-TR"/>
        </a:p>
      </dgm:t>
    </dgm:pt>
    <dgm:pt modelId="{ABA0CE63-43F7-48D8-8ED0-6AF2AD15C617}" type="pres">
      <dgm:prSet presAssocID="{FCAE79C0-0C80-4C86-81A8-6ED8E801A8B9}" presName="Name25" presStyleLbl="parChTrans1D2" presStyleIdx="0" presStyleCnt="2"/>
      <dgm:spPr/>
      <dgm:t>
        <a:bodyPr/>
        <a:lstStyle/>
        <a:p>
          <a:endParaRPr lang="tr-TR"/>
        </a:p>
      </dgm:t>
    </dgm:pt>
    <dgm:pt modelId="{480741E1-79B8-4401-AC2C-DEC44A5F7BE9}" type="pres">
      <dgm:prSet presAssocID="{FCAE79C0-0C80-4C86-81A8-6ED8E801A8B9}" presName="connTx" presStyleLbl="parChTrans1D2" presStyleIdx="0" presStyleCnt="2"/>
      <dgm:spPr/>
      <dgm:t>
        <a:bodyPr/>
        <a:lstStyle/>
        <a:p>
          <a:endParaRPr lang="tr-TR"/>
        </a:p>
      </dgm:t>
    </dgm:pt>
    <dgm:pt modelId="{1465F98E-36CD-4FD9-9DB5-A725BBC696A6}" type="pres">
      <dgm:prSet presAssocID="{6376EDA4-2E09-42B3-84C6-E4192C4881D6}" presName="Name30" presStyleCnt="0"/>
      <dgm:spPr/>
      <dgm:t>
        <a:bodyPr/>
        <a:lstStyle/>
        <a:p>
          <a:endParaRPr lang="tr-TR"/>
        </a:p>
      </dgm:t>
    </dgm:pt>
    <dgm:pt modelId="{9DB25604-1F32-4015-8A46-F4B84BBFA93E}" type="pres">
      <dgm:prSet presAssocID="{6376EDA4-2E09-42B3-84C6-E4192C4881D6}" presName="level2Shape" presStyleLbl="node2" presStyleIdx="0" presStyleCnt="2" custLinFactNeighborX="-23042" custLinFactNeighborY="24578"/>
      <dgm:spPr/>
      <dgm:t>
        <a:bodyPr/>
        <a:lstStyle/>
        <a:p>
          <a:endParaRPr lang="tr-TR"/>
        </a:p>
      </dgm:t>
    </dgm:pt>
    <dgm:pt modelId="{BA7C06E7-752F-4707-BEAC-0E412C7C1023}" type="pres">
      <dgm:prSet presAssocID="{6376EDA4-2E09-42B3-84C6-E4192C4881D6}" presName="hierChild3" presStyleCnt="0"/>
      <dgm:spPr/>
      <dgm:t>
        <a:bodyPr/>
        <a:lstStyle/>
        <a:p>
          <a:endParaRPr lang="tr-TR"/>
        </a:p>
      </dgm:t>
    </dgm:pt>
    <dgm:pt modelId="{6ED806E3-5206-4266-84A6-BD5FBF8FDE47}" type="pres">
      <dgm:prSet presAssocID="{D92BE588-0986-463B-BF0D-AF5BC77508E1}" presName="Name25" presStyleLbl="parChTrans1D3" presStyleIdx="0" presStyleCnt="4"/>
      <dgm:spPr/>
      <dgm:t>
        <a:bodyPr/>
        <a:lstStyle/>
        <a:p>
          <a:endParaRPr lang="tr-TR"/>
        </a:p>
      </dgm:t>
    </dgm:pt>
    <dgm:pt modelId="{9AC17004-06B7-4B2B-BE77-3D7B034A74B3}" type="pres">
      <dgm:prSet presAssocID="{D92BE588-0986-463B-BF0D-AF5BC77508E1}" presName="connTx" presStyleLbl="parChTrans1D3" presStyleIdx="0" presStyleCnt="4"/>
      <dgm:spPr/>
      <dgm:t>
        <a:bodyPr/>
        <a:lstStyle/>
        <a:p>
          <a:endParaRPr lang="tr-TR"/>
        </a:p>
      </dgm:t>
    </dgm:pt>
    <dgm:pt modelId="{546C7BB0-81E1-4033-897C-696BB5AAEA19}" type="pres">
      <dgm:prSet presAssocID="{C98B2775-162C-4B61-BCBB-4B8BD313AEB9}" presName="Name30" presStyleCnt="0"/>
      <dgm:spPr/>
      <dgm:t>
        <a:bodyPr/>
        <a:lstStyle/>
        <a:p>
          <a:endParaRPr lang="tr-TR"/>
        </a:p>
      </dgm:t>
    </dgm:pt>
    <dgm:pt modelId="{A2DFED7C-4A96-4F94-BC95-A3073FF17217}" type="pres">
      <dgm:prSet presAssocID="{C98B2775-162C-4B61-BCBB-4B8BD313AEB9}" presName="level2Shape" presStyleLbl="node3" presStyleIdx="0" presStyleCnt="4" custLinFactNeighborX="-75322" custLinFactNeighborY="48421"/>
      <dgm:spPr/>
      <dgm:t>
        <a:bodyPr/>
        <a:lstStyle/>
        <a:p>
          <a:endParaRPr lang="tr-TR"/>
        </a:p>
      </dgm:t>
    </dgm:pt>
    <dgm:pt modelId="{8F2926EB-29B7-46ED-85A3-FF00F16ECCE0}" type="pres">
      <dgm:prSet presAssocID="{C98B2775-162C-4B61-BCBB-4B8BD313AEB9}" presName="hierChild3" presStyleCnt="0"/>
      <dgm:spPr/>
      <dgm:t>
        <a:bodyPr/>
        <a:lstStyle/>
        <a:p>
          <a:endParaRPr lang="tr-TR"/>
        </a:p>
      </dgm:t>
    </dgm:pt>
    <dgm:pt modelId="{F3A186DC-5560-4D88-8AA6-ECCC3F5D5F5E}" type="pres">
      <dgm:prSet presAssocID="{7C4B768D-3BA0-4AD7-9FCC-899FA262213B}" presName="Name25" presStyleLbl="parChTrans1D3" presStyleIdx="1" presStyleCnt="4"/>
      <dgm:spPr/>
      <dgm:t>
        <a:bodyPr/>
        <a:lstStyle/>
        <a:p>
          <a:endParaRPr lang="tr-TR"/>
        </a:p>
      </dgm:t>
    </dgm:pt>
    <dgm:pt modelId="{54A0245F-B4C7-4DEF-8A81-458C5195B1F9}" type="pres">
      <dgm:prSet presAssocID="{7C4B768D-3BA0-4AD7-9FCC-899FA262213B}" presName="connTx" presStyleLbl="parChTrans1D3" presStyleIdx="1" presStyleCnt="4"/>
      <dgm:spPr/>
      <dgm:t>
        <a:bodyPr/>
        <a:lstStyle/>
        <a:p>
          <a:endParaRPr lang="tr-TR"/>
        </a:p>
      </dgm:t>
    </dgm:pt>
    <dgm:pt modelId="{7342BE93-137B-4037-9C1E-72F78EA15545}" type="pres">
      <dgm:prSet presAssocID="{D5523655-CBAD-4701-B2E0-4E9CBA1CB7AA}" presName="Name30" presStyleCnt="0"/>
      <dgm:spPr/>
      <dgm:t>
        <a:bodyPr/>
        <a:lstStyle/>
        <a:p>
          <a:endParaRPr lang="tr-TR"/>
        </a:p>
      </dgm:t>
    </dgm:pt>
    <dgm:pt modelId="{5A9C8E7E-9DA8-4836-AEC2-D692F3DFF251}" type="pres">
      <dgm:prSet presAssocID="{D5523655-CBAD-4701-B2E0-4E9CBA1CB7AA}" presName="level2Shape" presStyleLbl="node3" presStyleIdx="1" presStyleCnt="4" custLinFactNeighborX="-41427" custLinFactNeighborY="10760"/>
      <dgm:spPr/>
      <dgm:t>
        <a:bodyPr/>
        <a:lstStyle/>
        <a:p>
          <a:endParaRPr lang="tr-TR"/>
        </a:p>
      </dgm:t>
    </dgm:pt>
    <dgm:pt modelId="{303C9C30-6BA5-456C-B8A3-F965D0F1238A}" type="pres">
      <dgm:prSet presAssocID="{D5523655-CBAD-4701-B2E0-4E9CBA1CB7AA}" presName="hierChild3" presStyleCnt="0"/>
      <dgm:spPr/>
      <dgm:t>
        <a:bodyPr/>
        <a:lstStyle/>
        <a:p>
          <a:endParaRPr lang="tr-TR"/>
        </a:p>
      </dgm:t>
    </dgm:pt>
    <dgm:pt modelId="{BC00D154-55B5-49B6-87F8-46003D19330A}" type="pres">
      <dgm:prSet presAssocID="{C9C4142D-7F6F-419E-86E0-2763BC391B5F}" presName="Name25" presStyleLbl="parChTrans1D3" presStyleIdx="2" presStyleCnt="4"/>
      <dgm:spPr/>
      <dgm:t>
        <a:bodyPr/>
        <a:lstStyle/>
        <a:p>
          <a:endParaRPr lang="tr-TR"/>
        </a:p>
      </dgm:t>
    </dgm:pt>
    <dgm:pt modelId="{9C2A8DEF-18EA-49F6-BC54-8A9E45BDA5FC}" type="pres">
      <dgm:prSet presAssocID="{C9C4142D-7F6F-419E-86E0-2763BC391B5F}" presName="connTx" presStyleLbl="parChTrans1D3" presStyleIdx="2" presStyleCnt="4"/>
      <dgm:spPr/>
      <dgm:t>
        <a:bodyPr/>
        <a:lstStyle/>
        <a:p>
          <a:endParaRPr lang="tr-TR"/>
        </a:p>
      </dgm:t>
    </dgm:pt>
    <dgm:pt modelId="{9B0E8609-6529-460E-894A-67E2EB732488}" type="pres">
      <dgm:prSet presAssocID="{BDC47ECB-ED5B-4D70-9ABD-6B5EBC2799FC}" presName="Name30" presStyleCnt="0"/>
      <dgm:spPr/>
      <dgm:t>
        <a:bodyPr/>
        <a:lstStyle/>
        <a:p>
          <a:endParaRPr lang="tr-TR"/>
        </a:p>
      </dgm:t>
    </dgm:pt>
    <dgm:pt modelId="{B9734F1A-DE5F-4BD3-BA51-9A4E2BE5C294}" type="pres">
      <dgm:prSet presAssocID="{BDC47ECB-ED5B-4D70-9ABD-6B5EBC2799FC}" presName="level2Shape" presStyleLbl="node3" presStyleIdx="2" presStyleCnt="4" custLinFactNeighborX="-25287" custLinFactNeighborY="-18293"/>
      <dgm:spPr/>
      <dgm:t>
        <a:bodyPr/>
        <a:lstStyle/>
        <a:p>
          <a:endParaRPr lang="tr-TR"/>
        </a:p>
      </dgm:t>
    </dgm:pt>
    <dgm:pt modelId="{6039C74D-9981-4803-96A1-7C42E7435296}" type="pres">
      <dgm:prSet presAssocID="{BDC47ECB-ED5B-4D70-9ABD-6B5EBC2799FC}" presName="hierChild3" presStyleCnt="0"/>
      <dgm:spPr/>
      <dgm:t>
        <a:bodyPr/>
        <a:lstStyle/>
        <a:p>
          <a:endParaRPr lang="tr-TR"/>
        </a:p>
      </dgm:t>
    </dgm:pt>
    <dgm:pt modelId="{96FC6617-9F5B-4ED5-B6F9-01D9538E4903}" type="pres">
      <dgm:prSet presAssocID="{641EC592-525D-4404-B27E-EBEF1EDB2238}" presName="Name25" presStyleLbl="parChTrans1D3" presStyleIdx="3" presStyleCnt="4"/>
      <dgm:spPr/>
      <dgm:t>
        <a:bodyPr/>
        <a:lstStyle/>
        <a:p>
          <a:endParaRPr lang="tr-TR"/>
        </a:p>
      </dgm:t>
    </dgm:pt>
    <dgm:pt modelId="{05D671AF-711E-49FF-A4FE-B29D9A210EFE}" type="pres">
      <dgm:prSet presAssocID="{641EC592-525D-4404-B27E-EBEF1EDB2238}" presName="connTx" presStyleLbl="parChTrans1D3" presStyleIdx="3" presStyleCnt="4"/>
      <dgm:spPr/>
      <dgm:t>
        <a:bodyPr/>
        <a:lstStyle/>
        <a:p>
          <a:endParaRPr lang="tr-TR"/>
        </a:p>
      </dgm:t>
    </dgm:pt>
    <dgm:pt modelId="{B557FE6A-4A08-4ACF-9325-DEAC3F9822D4}" type="pres">
      <dgm:prSet presAssocID="{9487DB37-03AA-44E1-AAF8-D7FB38A636A8}" presName="Name30" presStyleCnt="0"/>
      <dgm:spPr/>
      <dgm:t>
        <a:bodyPr/>
        <a:lstStyle/>
        <a:p>
          <a:endParaRPr lang="tr-TR"/>
        </a:p>
      </dgm:t>
    </dgm:pt>
    <dgm:pt modelId="{905AF4C4-69FF-4073-8BC2-9905D4CDD5FC}" type="pres">
      <dgm:prSet presAssocID="{9487DB37-03AA-44E1-AAF8-D7FB38A636A8}" presName="level2Shape" presStyleLbl="node3" presStyleIdx="3" presStyleCnt="4" custLinFactNeighborX="99" custLinFactNeighborY="-72094"/>
      <dgm:spPr/>
      <dgm:t>
        <a:bodyPr/>
        <a:lstStyle/>
        <a:p>
          <a:endParaRPr lang="tr-TR"/>
        </a:p>
      </dgm:t>
    </dgm:pt>
    <dgm:pt modelId="{E5F2F7A3-56FA-4736-BD2D-CCF1F753A050}" type="pres">
      <dgm:prSet presAssocID="{9487DB37-03AA-44E1-AAF8-D7FB38A636A8}" presName="hierChild3" presStyleCnt="0"/>
      <dgm:spPr/>
      <dgm:t>
        <a:bodyPr/>
        <a:lstStyle/>
        <a:p>
          <a:endParaRPr lang="tr-TR"/>
        </a:p>
      </dgm:t>
    </dgm:pt>
    <dgm:pt modelId="{29A2B361-A020-43F4-A194-EEBDFCD77871}" type="pres">
      <dgm:prSet presAssocID="{0B20F555-7A41-4817-A226-5C99DB1F0746}" presName="Name25" presStyleLbl="parChTrans1D2" presStyleIdx="1" presStyleCnt="2"/>
      <dgm:spPr/>
      <dgm:t>
        <a:bodyPr/>
        <a:lstStyle/>
        <a:p>
          <a:endParaRPr lang="tr-TR"/>
        </a:p>
      </dgm:t>
    </dgm:pt>
    <dgm:pt modelId="{B2FCC767-70B4-43D1-BFC7-79470871BD00}" type="pres">
      <dgm:prSet presAssocID="{0B20F555-7A41-4817-A226-5C99DB1F0746}" presName="connTx" presStyleLbl="parChTrans1D2" presStyleIdx="1" presStyleCnt="2"/>
      <dgm:spPr/>
      <dgm:t>
        <a:bodyPr/>
        <a:lstStyle/>
        <a:p>
          <a:endParaRPr lang="tr-TR"/>
        </a:p>
      </dgm:t>
    </dgm:pt>
    <dgm:pt modelId="{8605F5B3-CF48-498F-86E5-EEBDDB036B5E}" type="pres">
      <dgm:prSet presAssocID="{009607D2-2934-4EA7-A590-AFC14A3205BB}" presName="Name30" presStyleCnt="0"/>
      <dgm:spPr/>
      <dgm:t>
        <a:bodyPr/>
        <a:lstStyle/>
        <a:p>
          <a:endParaRPr lang="tr-TR"/>
        </a:p>
      </dgm:t>
    </dgm:pt>
    <dgm:pt modelId="{95812B39-89B1-4F55-9FC9-ECB36BCCD360}" type="pres">
      <dgm:prSet presAssocID="{009607D2-2934-4EA7-A590-AFC14A3205BB}" presName="level2Shape" presStyleLbl="node2" presStyleIdx="1" presStyleCnt="2" custLinFactNeighborX="-4305" custLinFactNeighborY="71018"/>
      <dgm:spPr/>
      <dgm:t>
        <a:bodyPr/>
        <a:lstStyle/>
        <a:p>
          <a:endParaRPr lang="tr-TR"/>
        </a:p>
      </dgm:t>
    </dgm:pt>
    <dgm:pt modelId="{481636B3-7D3D-4B3D-A840-698B6A2364B7}" type="pres">
      <dgm:prSet presAssocID="{009607D2-2934-4EA7-A590-AFC14A3205BB}" presName="hierChild3" presStyleCnt="0"/>
      <dgm:spPr/>
      <dgm:t>
        <a:bodyPr/>
        <a:lstStyle/>
        <a:p>
          <a:endParaRPr lang="tr-TR"/>
        </a:p>
      </dgm:t>
    </dgm:pt>
    <dgm:pt modelId="{71E70178-561F-461C-ABF9-36440FB14EF9}" type="pres">
      <dgm:prSet presAssocID="{5B265C49-5BA1-4A7E-A15D-27DC7980CC84}" presName="bgShapesFlow" presStyleCnt="0"/>
      <dgm:spPr/>
      <dgm:t>
        <a:bodyPr/>
        <a:lstStyle/>
        <a:p>
          <a:endParaRPr lang="tr-TR"/>
        </a:p>
      </dgm:t>
    </dgm:pt>
  </dgm:ptLst>
  <dgm:cxnLst>
    <dgm:cxn modelId="{5DA48F87-B924-4F8A-B502-8ABD3D575F29}" srcId="{00990F77-5A81-4727-B55A-D74F9158FF67}" destId="{6376EDA4-2E09-42B3-84C6-E4192C4881D6}" srcOrd="0" destOrd="0" parTransId="{FCAE79C0-0C80-4C86-81A8-6ED8E801A8B9}" sibTransId="{99F866EA-AA25-4ED0-98FF-67016506B3AA}"/>
    <dgm:cxn modelId="{7CF6E4A4-12E8-4453-BF29-98D9C42B2F1B}" type="presOf" srcId="{D92BE588-0986-463B-BF0D-AF5BC77508E1}" destId="{6ED806E3-5206-4266-84A6-BD5FBF8FDE47}" srcOrd="0" destOrd="0" presId="urn:microsoft.com/office/officeart/2005/8/layout/hierarchy5"/>
    <dgm:cxn modelId="{4E3ADA73-D400-494B-9D35-601EEEB7B7DF}" type="presOf" srcId="{641EC592-525D-4404-B27E-EBEF1EDB2238}" destId="{05D671AF-711E-49FF-A4FE-B29D9A210EFE}" srcOrd="1" destOrd="0" presId="urn:microsoft.com/office/officeart/2005/8/layout/hierarchy5"/>
    <dgm:cxn modelId="{06EE76B3-BF0E-46AE-89C1-C24434D182AA}" srcId="{6376EDA4-2E09-42B3-84C6-E4192C4881D6}" destId="{BDC47ECB-ED5B-4D70-9ABD-6B5EBC2799FC}" srcOrd="2" destOrd="0" parTransId="{C9C4142D-7F6F-419E-86E0-2763BC391B5F}" sibTransId="{DFF15D04-1C45-4C40-95B4-839049ECD20D}"/>
    <dgm:cxn modelId="{C7A201E5-D897-4729-8D78-672A7F62541C}" type="presOf" srcId="{009607D2-2934-4EA7-A590-AFC14A3205BB}" destId="{95812B39-89B1-4F55-9FC9-ECB36BCCD360}" srcOrd="0" destOrd="0" presId="urn:microsoft.com/office/officeart/2005/8/layout/hierarchy5"/>
    <dgm:cxn modelId="{F30BBB01-764F-4C47-A33A-DA6C9B9EA7F2}" srcId="{6376EDA4-2E09-42B3-84C6-E4192C4881D6}" destId="{9487DB37-03AA-44E1-AAF8-D7FB38A636A8}" srcOrd="3" destOrd="0" parTransId="{641EC592-525D-4404-B27E-EBEF1EDB2238}" sibTransId="{CF0D15A0-63DC-4825-9AC3-74F6FBC559AB}"/>
    <dgm:cxn modelId="{979F8C87-6171-4808-AD60-FA4D90338CD6}" type="presOf" srcId="{5B265C49-5BA1-4A7E-A15D-27DC7980CC84}" destId="{8359729D-0080-4A12-A6AB-8F7C32691E6F}" srcOrd="0" destOrd="0" presId="urn:microsoft.com/office/officeart/2005/8/layout/hierarchy5"/>
    <dgm:cxn modelId="{8133EE3E-6CBA-40D8-A1D6-158BB4CC91BB}" type="presOf" srcId="{9487DB37-03AA-44E1-AAF8-D7FB38A636A8}" destId="{905AF4C4-69FF-4073-8BC2-9905D4CDD5FC}" srcOrd="0" destOrd="0" presId="urn:microsoft.com/office/officeart/2005/8/layout/hierarchy5"/>
    <dgm:cxn modelId="{DEE297CF-CE94-47D4-9377-525C266CA878}" type="presOf" srcId="{00990F77-5A81-4727-B55A-D74F9158FF67}" destId="{DC363EEC-5B29-49F9-BD58-D91D9D4EA4EB}" srcOrd="0" destOrd="0" presId="urn:microsoft.com/office/officeart/2005/8/layout/hierarchy5"/>
    <dgm:cxn modelId="{8A2D32A9-5A14-4B97-BAD3-CE2FB0FEE966}" srcId="{00990F77-5A81-4727-B55A-D74F9158FF67}" destId="{009607D2-2934-4EA7-A590-AFC14A3205BB}" srcOrd="1" destOrd="0" parTransId="{0B20F555-7A41-4817-A226-5C99DB1F0746}" sibTransId="{2C5B6C50-7B24-4AC7-A28A-1E0C766B2F74}"/>
    <dgm:cxn modelId="{CC3EC769-3274-40E5-9785-FD14DD04A70D}" type="presOf" srcId="{641EC592-525D-4404-B27E-EBEF1EDB2238}" destId="{96FC6617-9F5B-4ED5-B6F9-01D9538E4903}" srcOrd="0" destOrd="0" presId="urn:microsoft.com/office/officeart/2005/8/layout/hierarchy5"/>
    <dgm:cxn modelId="{7A68C02D-9FA3-4A65-BF57-2F36AB4E948A}" type="presOf" srcId="{6376EDA4-2E09-42B3-84C6-E4192C4881D6}" destId="{9DB25604-1F32-4015-8A46-F4B84BBFA93E}" srcOrd="0" destOrd="0" presId="urn:microsoft.com/office/officeart/2005/8/layout/hierarchy5"/>
    <dgm:cxn modelId="{C6C6DC3D-6B2B-494C-9DA3-A3DA4D7B92E8}" srcId="{6376EDA4-2E09-42B3-84C6-E4192C4881D6}" destId="{C98B2775-162C-4B61-BCBB-4B8BD313AEB9}" srcOrd="0" destOrd="0" parTransId="{D92BE588-0986-463B-BF0D-AF5BC77508E1}" sibTransId="{7F3CBC94-B1D3-4171-90AD-0A6376911E41}"/>
    <dgm:cxn modelId="{55161C11-92E0-4B2C-B38D-18E36E57492F}" srcId="{6376EDA4-2E09-42B3-84C6-E4192C4881D6}" destId="{D5523655-CBAD-4701-B2E0-4E9CBA1CB7AA}" srcOrd="1" destOrd="0" parTransId="{7C4B768D-3BA0-4AD7-9FCC-899FA262213B}" sibTransId="{4BDEA367-41BE-4B3B-84B5-30EB8EFD06D9}"/>
    <dgm:cxn modelId="{DF72CA27-7995-48B4-9511-79FAC2D2E576}" type="presOf" srcId="{0B20F555-7A41-4817-A226-5C99DB1F0746}" destId="{B2FCC767-70B4-43D1-BFC7-79470871BD00}" srcOrd="1" destOrd="0" presId="urn:microsoft.com/office/officeart/2005/8/layout/hierarchy5"/>
    <dgm:cxn modelId="{392D77BA-3AD2-4931-AAF1-D8F887C27E7A}" type="presOf" srcId="{D92BE588-0986-463B-BF0D-AF5BC77508E1}" destId="{9AC17004-06B7-4B2B-BE77-3D7B034A74B3}" srcOrd="1" destOrd="0" presId="urn:microsoft.com/office/officeart/2005/8/layout/hierarchy5"/>
    <dgm:cxn modelId="{85491CDB-9902-4CFD-91C7-C366AC7EF0C5}" type="presOf" srcId="{FCAE79C0-0C80-4C86-81A8-6ED8E801A8B9}" destId="{ABA0CE63-43F7-48D8-8ED0-6AF2AD15C617}" srcOrd="0" destOrd="0" presId="urn:microsoft.com/office/officeart/2005/8/layout/hierarchy5"/>
    <dgm:cxn modelId="{49B12AD1-7331-40C1-BFDA-43608C9EA26B}" type="presOf" srcId="{C9C4142D-7F6F-419E-86E0-2763BC391B5F}" destId="{9C2A8DEF-18EA-49F6-BC54-8A9E45BDA5FC}" srcOrd="1" destOrd="0" presId="urn:microsoft.com/office/officeart/2005/8/layout/hierarchy5"/>
    <dgm:cxn modelId="{49C146DE-D426-4E6F-8FD2-57DDE220A1B3}" type="presOf" srcId="{7C4B768D-3BA0-4AD7-9FCC-899FA262213B}" destId="{F3A186DC-5560-4D88-8AA6-ECCC3F5D5F5E}" srcOrd="0" destOrd="0" presId="urn:microsoft.com/office/officeart/2005/8/layout/hierarchy5"/>
    <dgm:cxn modelId="{F304064E-D75B-405E-85AD-97931F77314D}" type="presOf" srcId="{C98B2775-162C-4B61-BCBB-4B8BD313AEB9}" destId="{A2DFED7C-4A96-4F94-BC95-A3073FF17217}" srcOrd="0" destOrd="0" presId="urn:microsoft.com/office/officeart/2005/8/layout/hierarchy5"/>
    <dgm:cxn modelId="{344C4C1C-B596-4743-96FF-7354FA05C9D6}" type="presOf" srcId="{7C4B768D-3BA0-4AD7-9FCC-899FA262213B}" destId="{54A0245F-B4C7-4DEF-8A81-458C5195B1F9}" srcOrd="1" destOrd="0" presId="urn:microsoft.com/office/officeart/2005/8/layout/hierarchy5"/>
    <dgm:cxn modelId="{E3098BBC-73D7-4FAE-9E0E-5462B66A4371}" type="presOf" srcId="{D5523655-CBAD-4701-B2E0-4E9CBA1CB7AA}" destId="{5A9C8E7E-9DA8-4836-AEC2-D692F3DFF251}" srcOrd="0" destOrd="0" presId="urn:microsoft.com/office/officeart/2005/8/layout/hierarchy5"/>
    <dgm:cxn modelId="{B090F377-3E09-41AD-A42E-5F0291B1E421}" type="presOf" srcId="{0B20F555-7A41-4817-A226-5C99DB1F0746}" destId="{29A2B361-A020-43F4-A194-EEBDFCD77871}" srcOrd="0" destOrd="0" presId="urn:microsoft.com/office/officeart/2005/8/layout/hierarchy5"/>
    <dgm:cxn modelId="{77098995-202B-4610-A978-2F5FEE273FDE}" type="presOf" srcId="{FCAE79C0-0C80-4C86-81A8-6ED8E801A8B9}" destId="{480741E1-79B8-4401-AC2C-DEC44A5F7BE9}" srcOrd="1" destOrd="0" presId="urn:microsoft.com/office/officeart/2005/8/layout/hierarchy5"/>
    <dgm:cxn modelId="{33BB78CC-1E61-4896-8E68-B3D3F434A26D}" srcId="{5B265C49-5BA1-4A7E-A15D-27DC7980CC84}" destId="{00990F77-5A81-4727-B55A-D74F9158FF67}" srcOrd="0" destOrd="0" parTransId="{548EFF18-C146-4CD2-8ED1-19D57D708778}" sibTransId="{0AF02D9E-4495-4570-88A7-7B23BC78AF28}"/>
    <dgm:cxn modelId="{0D2D03E4-9E59-44EC-BE0F-5BB25A6FBD15}" type="presOf" srcId="{C9C4142D-7F6F-419E-86E0-2763BC391B5F}" destId="{BC00D154-55B5-49B6-87F8-46003D19330A}" srcOrd="0" destOrd="0" presId="urn:microsoft.com/office/officeart/2005/8/layout/hierarchy5"/>
    <dgm:cxn modelId="{8C86DA51-25B4-4827-9C9B-2AEACA5CB206}" type="presOf" srcId="{BDC47ECB-ED5B-4D70-9ABD-6B5EBC2799FC}" destId="{B9734F1A-DE5F-4BD3-BA51-9A4E2BE5C294}" srcOrd="0" destOrd="0" presId="urn:microsoft.com/office/officeart/2005/8/layout/hierarchy5"/>
    <dgm:cxn modelId="{4884ADC9-3740-436B-A1AF-251359E3D2EB}" type="presParOf" srcId="{8359729D-0080-4A12-A6AB-8F7C32691E6F}" destId="{31B3FDE9-05E5-4AF1-82C3-740317BB7460}" srcOrd="0" destOrd="0" presId="urn:microsoft.com/office/officeart/2005/8/layout/hierarchy5"/>
    <dgm:cxn modelId="{FF0B472C-E18F-401B-8CC3-AAA9CFFBECE8}" type="presParOf" srcId="{31B3FDE9-05E5-4AF1-82C3-740317BB7460}" destId="{CB5BEE5A-1429-44C3-97DB-E6E49F5580FD}" srcOrd="0" destOrd="0" presId="urn:microsoft.com/office/officeart/2005/8/layout/hierarchy5"/>
    <dgm:cxn modelId="{717A2CBF-2F87-42E6-9CDD-370E384BF415}" type="presParOf" srcId="{CB5BEE5A-1429-44C3-97DB-E6E49F5580FD}" destId="{E77772F4-69D4-494D-AB72-F061E40DA4A8}" srcOrd="0" destOrd="0" presId="urn:microsoft.com/office/officeart/2005/8/layout/hierarchy5"/>
    <dgm:cxn modelId="{C920F06C-CD95-4124-8F45-96D1785ADB2D}" type="presParOf" srcId="{E77772F4-69D4-494D-AB72-F061E40DA4A8}" destId="{DC363EEC-5B29-49F9-BD58-D91D9D4EA4EB}" srcOrd="0" destOrd="0" presId="urn:microsoft.com/office/officeart/2005/8/layout/hierarchy5"/>
    <dgm:cxn modelId="{91F3A489-ABD3-4E53-8F22-CC1220872844}" type="presParOf" srcId="{E77772F4-69D4-494D-AB72-F061E40DA4A8}" destId="{AE8BF0C5-CEF2-4A74-88DA-BDF99E4E56AD}" srcOrd="1" destOrd="0" presId="urn:microsoft.com/office/officeart/2005/8/layout/hierarchy5"/>
    <dgm:cxn modelId="{A6FB4231-5B72-45AC-94CB-575380570A6D}" type="presParOf" srcId="{AE8BF0C5-CEF2-4A74-88DA-BDF99E4E56AD}" destId="{ABA0CE63-43F7-48D8-8ED0-6AF2AD15C617}" srcOrd="0" destOrd="0" presId="urn:microsoft.com/office/officeart/2005/8/layout/hierarchy5"/>
    <dgm:cxn modelId="{A6155D5E-721C-40C0-A7CF-BEF06D600B7E}" type="presParOf" srcId="{ABA0CE63-43F7-48D8-8ED0-6AF2AD15C617}" destId="{480741E1-79B8-4401-AC2C-DEC44A5F7BE9}" srcOrd="0" destOrd="0" presId="urn:microsoft.com/office/officeart/2005/8/layout/hierarchy5"/>
    <dgm:cxn modelId="{1128BCBB-2B43-4088-8DED-E68C1B85D9CC}" type="presParOf" srcId="{AE8BF0C5-CEF2-4A74-88DA-BDF99E4E56AD}" destId="{1465F98E-36CD-4FD9-9DB5-A725BBC696A6}" srcOrd="1" destOrd="0" presId="urn:microsoft.com/office/officeart/2005/8/layout/hierarchy5"/>
    <dgm:cxn modelId="{214FAF41-F7F7-4B54-A9EB-B240A195EAFB}" type="presParOf" srcId="{1465F98E-36CD-4FD9-9DB5-A725BBC696A6}" destId="{9DB25604-1F32-4015-8A46-F4B84BBFA93E}" srcOrd="0" destOrd="0" presId="urn:microsoft.com/office/officeart/2005/8/layout/hierarchy5"/>
    <dgm:cxn modelId="{6C495CC5-F88A-4E08-A3F6-4CAFD527154E}" type="presParOf" srcId="{1465F98E-36CD-4FD9-9DB5-A725BBC696A6}" destId="{BA7C06E7-752F-4707-BEAC-0E412C7C1023}" srcOrd="1" destOrd="0" presId="urn:microsoft.com/office/officeart/2005/8/layout/hierarchy5"/>
    <dgm:cxn modelId="{5243EFC3-2D74-4761-9AD8-ABC85CAA6960}" type="presParOf" srcId="{BA7C06E7-752F-4707-BEAC-0E412C7C1023}" destId="{6ED806E3-5206-4266-84A6-BD5FBF8FDE47}" srcOrd="0" destOrd="0" presId="urn:microsoft.com/office/officeart/2005/8/layout/hierarchy5"/>
    <dgm:cxn modelId="{F5D95154-AF5A-40FD-99F0-9AAF13966FE1}" type="presParOf" srcId="{6ED806E3-5206-4266-84A6-BD5FBF8FDE47}" destId="{9AC17004-06B7-4B2B-BE77-3D7B034A74B3}" srcOrd="0" destOrd="0" presId="urn:microsoft.com/office/officeart/2005/8/layout/hierarchy5"/>
    <dgm:cxn modelId="{F338B51D-BB14-4D32-90A3-22FEDC13B5C6}" type="presParOf" srcId="{BA7C06E7-752F-4707-BEAC-0E412C7C1023}" destId="{546C7BB0-81E1-4033-897C-696BB5AAEA19}" srcOrd="1" destOrd="0" presId="urn:microsoft.com/office/officeart/2005/8/layout/hierarchy5"/>
    <dgm:cxn modelId="{A8E9EEAD-583F-4523-B1F2-4D506C8EA544}" type="presParOf" srcId="{546C7BB0-81E1-4033-897C-696BB5AAEA19}" destId="{A2DFED7C-4A96-4F94-BC95-A3073FF17217}" srcOrd="0" destOrd="0" presId="urn:microsoft.com/office/officeart/2005/8/layout/hierarchy5"/>
    <dgm:cxn modelId="{968C0F94-23D4-4954-82AE-313E34116425}" type="presParOf" srcId="{546C7BB0-81E1-4033-897C-696BB5AAEA19}" destId="{8F2926EB-29B7-46ED-85A3-FF00F16ECCE0}" srcOrd="1" destOrd="0" presId="urn:microsoft.com/office/officeart/2005/8/layout/hierarchy5"/>
    <dgm:cxn modelId="{2CD78E87-D044-4E25-B9A3-7EDF300003C1}" type="presParOf" srcId="{BA7C06E7-752F-4707-BEAC-0E412C7C1023}" destId="{F3A186DC-5560-4D88-8AA6-ECCC3F5D5F5E}" srcOrd="2" destOrd="0" presId="urn:microsoft.com/office/officeart/2005/8/layout/hierarchy5"/>
    <dgm:cxn modelId="{B8852FEB-EB48-4062-8683-C197296678AD}" type="presParOf" srcId="{F3A186DC-5560-4D88-8AA6-ECCC3F5D5F5E}" destId="{54A0245F-B4C7-4DEF-8A81-458C5195B1F9}" srcOrd="0" destOrd="0" presId="urn:microsoft.com/office/officeart/2005/8/layout/hierarchy5"/>
    <dgm:cxn modelId="{7DE8E034-9CBE-4196-A81D-B82C487D9292}" type="presParOf" srcId="{BA7C06E7-752F-4707-BEAC-0E412C7C1023}" destId="{7342BE93-137B-4037-9C1E-72F78EA15545}" srcOrd="3" destOrd="0" presId="urn:microsoft.com/office/officeart/2005/8/layout/hierarchy5"/>
    <dgm:cxn modelId="{F62D142F-4024-47D1-A2CA-2669CD058211}" type="presParOf" srcId="{7342BE93-137B-4037-9C1E-72F78EA15545}" destId="{5A9C8E7E-9DA8-4836-AEC2-D692F3DFF251}" srcOrd="0" destOrd="0" presId="urn:microsoft.com/office/officeart/2005/8/layout/hierarchy5"/>
    <dgm:cxn modelId="{1D133422-AF6B-48ED-AF51-0B02D6E6D7A9}" type="presParOf" srcId="{7342BE93-137B-4037-9C1E-72F78EA15545}" destId="{303C9C30-6BA5-456C-B8A3-F965D0F1238A}" srcOrd="1" destOrd="0" presId="urn:microsoft.com/office/officeart/2005/8/layout/hierarchy5"/>
    <dgm:cxn modelId="{00F00AC8-621F-41D5-9C82-7A44484EC5C9}" type="presParOf" srcId="{BA7C06E7-752F-4707-BEAC-0E412C7C1023}" destId="{BC00D154-55B5-49B6-87F8-46003D19330A}" srcOrd="4" destOrd="0" presId="urn:microsoft.com/office/officeart/2005/8/layout/hierarchy5"/>
    <dgm:cxn modelId="{475559DD-918A-41F4-9203-72E3C5FA8EB1}" type="presParOf" srcId="{BC00D154-55B5-49B6-87F8-46003D19330A}" destId="{9C2A8DEF-18EA-49F6-BC54-8A9E45BDA5FC}" srcOrd="0" destOrd="0" presId="urn:microsoft.com/office/officeart/2005/8/layout/hierarchy5"/>
    <dgm:cxn modelId="{8FA99B8E-0745-496B-A859-B419F337FAF0}" type="presParOf" srcId="{BA7C06E7-752F-4707-BEAC-0E412C7C1023}" destId="{9B0E8609-6529-460E-894A-67E2EB732488}" srcOrd="5" destOrd="0" presId="urn:microsoft.com/office/officeart/2005/8/layout/hierarchy5"/>
    <dgm:cxn modelId="{27F27009-CBB4-40E9-98FF-F22F77300C95}" type="presParOf" srcId="{9B0E8609-6529-460E-894A-67E2EB732488}" destId="{B9734F1A-DE5F-4BD3-BA51-9A4E2BE5C294}" srcOrd="0" destOrd="0" presId="urn:microsoft.com/office/officeart/2005/8/layout/hierarchy5"/>
    <dgm:cxn modelId="{8D72CA62-4050-4043-A487-CC7FEE3F0142}" type="presParOf" srcId="{9B0E8609-6529-460E-894A-67E2EB732488}" destId="{6039C74D-9981-4803-96A1-7C42E7435296}" srcOrd="1" destOrd="0" presId="urn:microsoft.com/office/officeart/2005/8/layout/hierarchy5"/>
    <dgm:cxn modelId="{873CC0E6-A109-45AD-B01F-72C27F5C3E50}" type="presParOf" srcId="{BA7C06E7-752F-4707-BEAC-0E412C7C1023}" destId="{96FC6617-9F5B-4ED5-B6F9-01D9538E4903}" srcOrd="6" destOrd="0" presId="urn:microsoft.com/office/officeart/2005/8/layout/hierarchy5"/>
    <dgm:cxn modelId="{584F5C1F-97B7-4136-B632-171D21E8B8EF}" type="presParOf" srcId="{96FC6617-9F5B-4ED5-B6F9-01D9538E4903}" destId="{05D671AF-711E-49FF-A4FE-B29D9A210EFE}" srcOrd="0" destOrd="0" presId="urn:microsoft.com/office/officeart/2005/8/layout/hierarchy5"/>
    <dgm:cxn modelId="{50478C0F-80DF-428D-95AB-F978E9D267E5}" type="presParOf" srcId="{BA7C06E7-752F-4707-BEAC-0E412C7C1023}" destId="{B557FE6A-4A08-4ACF-9325-DEAC3F9822D4}" srcOrd="7" destOrd="0" presId="urn:microsoft.com/office/officeart/2005/8/layout/hierarchy5"/>
    <dgm:cxn modelId="{86CCAEC8-F1A6-4F89-AF2C-7E9AE234A63C}" type="presParOf" srcId="{B557FE6A-4A08-4ACF-9325-DEAC3F9822D4}" destId="{905AF4C4-69FF-4073-8BC2-9905D4CDD5FC}" srcOrd="0" destOrd="0" presId="urn:microsoft.com/office/officeart/2005/8/layout/hierarchy5"/>
    <dgm:cxn modelId="{C7CB7F7D-E17B-4250-B346-5E4AFC5E7945}" type="presParOf" srcId="{B557FE6A-4A08-4ACF-9325-DEAC3F9822D4}" destId="{E5F2F7A3-56FA-4736-BD2D-CCF1F753A050}" srcOrd="1" destOrd="0" presId="urn:microsoft.com/office/officeart/2005/8/layout/hierarchy5"/>
    <dgm:cxn modelId="{9CB338C4-9110-4015-B21D-90007B3C5845}" type="presParOf" srcId="{AE8BF0C5-CEF2-4A74-88DA-BDF99E4E56AD}" destId="{29A2B361-A020-43F4-A194-EEBDFCD77871}" srcOrd="2" destOrd="0" presId="urn:microsoft.com/office/officeart/2005/8/layout/hierarchy5"/>
    <dgm:cxn modelId="{4CFAD12C-13EC-40C3-B4F1-5A0E5B1A41B9}" type="presParOf" srcId="{29A2B361-A020-43F4-A194-EEBDFCD77871}" destId="{B2FCC767-70B4-43D1-BFC7-79470871BD00}" srcOrd="0" destOrd="0" presId="urn:microsoft.com/office/officeart/2005/8/layout/hierarchy5"/>
    <dgm:cxn modelId="{370B701D-6EC0-48F8-84D3-7D2CE0CD01AE}" type="presParOf" srcId="{AE8BF0C5-CEF2-4A74-88DA-BDF99E4E56AD}" destId="{8605F5B3-CF48-498F-86E5-EEBDDB036B5E}" srcOrd="3" destOrd="0" presId="urn:microsoft.com/office/officeart/2005/8/layout/hierarchy5"/>
    <dgm:cxn modelId="{4D13CDDC-4594-4D53-AE97-D9E9E514B820}" type="presParOf" srcId="{8605F5B3-CF48-498F-86E5-EEBDDB036B5E}" destId="{95812B39-89B1-4F55-9FC9-ECB36BCCD360}" srcOrd="0" destOrd="0" presId="urn:microsoft.com/office/officeart/2005/8/layout/hierarchy5"/>
    <dgm:cxn modelId="{ED25E39E-BDAB-4C6B-A98D-67FD7FB43C9C}" type="presParOf" srcId="{8605F5B3-CF48-498F-86E5-EEBDDB036B5E}" destId="{481636B3-7D3D-4B3D-A840-698B6A2364B7}" srcOrd="1" destOrd="0" presId="urn:microsoft.com/office/officeart/2005/8/layout/hierarchy5"/>
    <dgm:cxn modelId="{15739A66-0612-4BE7-A5FB-DC4F0BADE2DF}" type="presParOf" srcId="{8359729D-0080-4A12-A6AB-8F7C32691E6F}" destId="{71E70178-561F-461C-ABF9-36440FB14EF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931907-2950-4E6E-9268-D2177698D810}" type="doc">
      <dgm:prSet loTypeId="urn:microsoft.com/office/officeart/2005/8/layout/arrow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F4E6F88A-9EC5-446E-86A5-FF4B82635BE2}">
      <dgm:prSet phldrT="[Text]" custT="1"/>
      <dgm:spPr/>
      <dgm:t>
        <a:bodyPr/>
        <a:lstStyle/>
        <a:p>
          <a:r>
            <a:rPr lang="tr-TR" sz="1500" b="1" dirty="0" err="1" smtClean="0"/>
            <a:t>Teacher</a:t>
          </a:r>
          <a:r>
            <a:rPr lang="tr-TR" sz="1500" b="1" dirty="0" smtClean="0"/>
            <a:t> </a:t>
          </a:r>
          <a:r>
            <a:rPr lang="tr-TR" sz="1500" b="1" dirty="0" err="1" smtClean="0"/>
            <a:t>Evaluation</a:t>
          </a:r>
          <a:r>
            <a:rPr lang="tr-TR" sz="1500" b="1" dirty="0" smtClean="0"/>
            <a:t> %5</a:t>
          </a:r>
          <a:endParaRPr lang="tr-TR" sz="1500" b="1" dirty="0"/>
        </a:p>
      </dgm:t>
    </dgm:pt>
    <dgm:pt modelId="{58D135E8-3130-4DFC-987A-74691FB0E528}" type="parTrans" cxnId="{8760A794-F6A7-46F2-A1C7-7E0F4FCEE0D3}">
      <dgm:prSet/>
      <dgm:spPr/>
      <dgm:t>
        <a:bodyPr/>
        <a:lstStyle/>
        <a:p>
          <a:endParaRPr lang="tr-TR"/>
        </a:p>
      </dgm:t>
    </dgm:pt>
    <dgm:pt modelId="{76B75C11-9213-4795-A92C-34E342285400}" type="sibTrans" cxnId="{8760A794-F6A7-46F2-A1C7-7E0F4FCEE0D3}">
      <dgm:prSet/>
      <dgm:spPr/>
      <dgm:t>
        <a:bodyPr/>
        <a:lstStyle/>
        <a:p>
          <a:endParaRPr lang="tr-TR"/>
        </a:p>
      </dgm:t>
    </dgm:pt>
    <dgm:pt modelId="{54FCEFFB-6E97-4E20-88C3-C917F11FCC66}">
      <dgm:prSet phldrT="[Text]" custT="1"/>
      <dgm:spPr/>
      <dgm:t>
        <a:bodyPr/>
        <a:lstStyle/>
        <a:p>
          <a:r>
            <a:rPr lang="tr-TR" sz="1500" b="1" dirty="0" smtClean="0"/>
            <a:t>Self-Access</a:t>
          </a:r>
          <a:endParaRPr lang="tr-TR" sz="1500" b="1" dirty="0" smtClean="0"/>
        </a:p>
        <a:p>
          <a:r>
            <a:rPr lang="tr-TR" sz="1500" b="1" dirty="0" smtClean="0"/>
            <a:t>%10</a:t>
          </a:r>
          <a:endParaRPr lang="tr-TR" sz="1500" b="1" dirty="0"/>
        </a:p>
      </dgm:t>
    </dgm:pt>
    <dgm:pt modelId="{0319825D-5872-4EE6-A25E-8C47991DD819}" type="parTrans" cxnId="{386CBC5D-84BC-4CAF-9707-DF17077C4494}">
      <dgm:prSet/>
      <dgm:spPr/>
      <dgm:t>
        <a:bodyPr/>
        <a:lstStyle/>
        <a:p>
          <a:endParaRPr lang="tr-TR"/>
        </a:p>
      </dgm:t>
    </dgm:pt>
    <dgm:pt modelId="{4F67D884-E6D4-4A3F-957B-4FAC615517E4}" type="sibTrans" cxnId="{386CBC5D-84BC-4CAF-9707-DF17077C4494}">
      <dgm:prSet/>
      <dgm:spPr/>
      <dgm:t>
        <a:bodyPr/>
        <a:lstStyle/>
        <a:p>
          <a:endParaRPr lang="tr-TR"/>
        </a:p>
      </dgm:t>
    </dgm:pt>
    <dgm:pt modelId="{C3B01566-791E-487B-B907-278955A9007F}">
      <dgm:prSet phldrT="[Text]" custT="1"/>
      <dgm:spPr/>
      <dgm:t>
        <a:bodyPr/>
        <a:lstStyle/>
        <a:p>
          <a:r>
            <a:rPr lang="tr-TR" sz="1500" b="1" dirty="0" err="1" smtClean="0"/>
            <a:t>Exit</a:t>
          </a:r>
          <a:r>
            <a:rPr lang="tr-TR" sz="1500" b="1" dirty="0" smtClean="0"/>
            <a:t> </a:t>
          </a:r>
          <a:r>
            <a:rPr lang="tr-TR" sz="1500" b="1" dirty="0" err="1" smtClean="0"/>
            <a:t>Exam</a:t>
          </a:r>
          <a:r>
            <a:rPr lang="tr-TR" sz="1500" b="1" dirty="0" smtClean="0"/>
            <a:t/>
          </a:r>
          <a:br>
            <a:rPr lang="tr-TR" sz="1500" b="1" dirty="0" smtClean="0"/>
          </a:br>
          <a:r>
            <a:rPr lang="tr-TR" sz="1500" b="1" dirty="0" smtClean="0"/>
            <a:t> %65</a:t>
          </a:r>
          <a:endParaRPr lang="tr-TR" sz="1500" b="1" dirty="0"/>
        </a:p>
      </dgm:t>
    </dgm:pt>
    <dgm:pt modelId="{269D46D9-D8E8-4D59-946E-1DDEB5AF3761}" type="parTrans" cxnId="{24DA0111-D5B4-42AE-B63F-5E9873A3BD6D}">
      <dgm:prSet/>
      <dgm:spPr/>
      <dgm:t>
        <a:bodyPr/>
        <a:lstStyle/>
        <a:p>
          <a:endParaRPr lang="tr-TR"/>
        </a:p>
      </dgm:t>
    </dgm:pt>
    <dgm:pt modelId="{427FF98F-4327-4D25-B433-549B53223DA2}" type="sibTrans" cxnId="{24DA0111-D5B4-42AE-B63F-5E9873A3BD6D}">
      <dgm:prSet/>
      <dgm:spPr/>
      <dgm:t>
        <a:bodyPr/>
        <a:lstStyle/>
        <a:p>
          <a:endParaRPr lang="tr-TR"/>
        </a:p>
      </dgm:t>
    </dgm:pt>
    <dgm:pt modelId="{69B7B060-5F59-4F07-9E05-BF6F71EF68E2}">
      <dgm:prSet phldrT="[Text]" custT="1"/>
      <dgm:spPr/>
      <dgm:t>
        <a:bodyPr/>
        <a:lstStyle/>
        <a:p>
          <a:r>
            <a:rPr lang="tr-TR" sz="1500" b="1" dirty="0" err="1" smtClean="0"/>
            <a:t>Portfolio</a:t>
          </a:r>
          <a:r>
            <a:rPr lang="tr-TR" sz="1500" b="1" dirty="0" smtClean="0"/>
            <a:t> %15</a:t>
          </a:r>
          <a:endParaRPr lang="tr-TR" sz="1500" b="1" dirty="0"/>
        </a:p>
      </dgm:t>
    </dgm:pt>
    <dgm:pt modelId="{EC4D6B7F-4752-43F1-9718-C93975C0FB76}" type="parTrans" cxnId="{8F4FF195-47C0-47AD-B914-C44AF9BA7BEE}">
      <dgm:prSet/>
      <dgm:spPr/>
      <dgm:t>
        <a:bodyPr/>
        <a:lstStyle/>
        <a:p>
          <a:endParaRPr lang="tr-TR"/>
        </a:p>
      </dgm:t>
    </dgm:pt>
    <dgm:pt modelId="{4E4163F9-D2AA-4B31-96C3-9524096CB5D6}" type="sibTrans" cxnId="{8F4FF195-47C0-47AD-B914-C44AF9BA7BEE}">
      <dgm:prSet/>
      <dgm:spPr/>
      <dgm:t>
        <a:bodyPr/>
        <a:lstStyle/>
        <a:p>
          <a:endParaRPr lang="tr-TR"/>
        </a:p>
      </dgm:t>
    </dgm:pt>
    <dgm:pt modelId="{7EE9E214-80BB-4E4E-BCD6-806403961F3A}">
      <dgm:prSet phldrT="[Text]" custT="1"/>
      <dgm:spPr/>
      <dgm:t>
        <a:bodyPr/>
        <a:lstStyle/>
        <a:p>
          <a:endParaRPr lang="tr-TR"/>
        </a:p>
      </dgm:t>
    </dgm:pt>
    <dgm:pt modelId="{B5506A05-BFA5-40EF-91F1-6BC809F92D6C}" type="parTrans" cxnId="{8FAD04CD-CABC-4F6A-9E84-3A02B5EF2921}">
      <dgm:prSet/>
      <dgm:spPr/>
      <dgm:t>
        <a:bodyPr/>
        <a:lstStyle/>
        <a:p>
          <a:endParaRPr lang="tr-TR"/>
        </a:p>
      </dgm:t>
    </dgm:pt>
    <dgm:pt modelId="{8DE7BED5-9AF5-42B4-BF29-D881F4DB5D06}" type="sibTrans" cxnId="{8FAD04CD-CABC-4F6A-9E84-3A02B5EF2921}">
      <dgm:prSet/>
      <dgm:spPr/>
      <dgm:t>
        <a:bodyPr/>
        <a:lstStyle/>
        <a:p>
          <a:endParaRPr lang="tr-TR"/>
        </a:p>
      </dgm:t>
    </dgm:pt>
    <dgm:pt modelId="{08FFD51E-2CF9-4043-AAF7-1AEF77E7E4A3}">
      <dgm:prSet/>
      <dgm:spPr/>
      <dgm:t>
        <a:bodyPr/>
        <a:lstStyle/>
        <a:p>
          <a:endParaRPr lang="tr-TR"/>
        </a:p>
      </dgm:t>
    </dgm:pt>
    <dgm:pt modelId="{C219B2DF-8E61-41BF-BCE6-A531E7D18889}" type="parTrans" cxnId="{2E3F11E7-3B16-4657-991C-16C23FDF9990}">
      <dgm:prSet/>
      <dgm:spPr/>
      <dgm:t>
        <a:bodyPr/>
        <a:lstStyle/>
        <a:p>
          <a:endParaRPr lang="tr-TR"/>
        </a:p>
      </dgm:t>
    </dgm:pt>
    <dgm:pt modelId="{4FDCA446-695C-4E73-BA0B-DB65F0EB26FC}" type="sibTrans" cxnId="{2E3F11E7-3B16-4657-991C-16C23FDF9990}">
      <dgm:prSet/>
      <dgm:spPr/>
      <dgm:t>
        <a:bodyPr/>
        <a:lstStyle/>
        <a:p>
          <a:endParaRPr lang="tr-TR"/>
        </a:p>
      </dgm:t>
    </dgm:pt>
    <dgm:pt modelId="{12292214-8BA0-4106-BB03-C72BA50CD599}">
      <dgm:prSet/>
      <dgm:spPr/>
      <dgm:t>
        <a:bodyPr/>
        <a:lstStyle/>
        <a:p>
          <a:endParaRPr lang="tr-TR"/>
        </a:p>
      </dgm:t>
    </dgm:pt>
    <dgm:pt modelId="{E818CA98-6C3C-4427-BD0E-D091E7577FB0}" type="parTrans" cxnId="{075984B6-CBB4-4069-B8E2-86EE6DB2088F}">
      <dgm:prSet/>
      <dgm:spPr/>
      <dgm:t>
        <a:bodyPr/>
        <a:lstStyle/>
        <a:p>
          <a:endParaRPr lang="tr-TR"/>
        </a:p>
      </dgm:t>
    </dgm:pt>
    <dgm:pt modelId="{AB3DA8CD-2CCC-4F1C-93C0-25F53ADD4079}" type="sibTrans" cxnId="{075984B6-CBB4-4069-B8E2-86EE6DB2088F}">
      <dgm:prSet/>
      <dgm:spPr/>
      <dgm:t>
        <a:bodyPr/>
        <a:lstStyle/>
        <a:p>
          <a:endParaRPr lang="tr-TR"/>
        </a:p>
      </dgm:t>
    </dgm:pt>
    <dgm:pt modelId="{EBADCE73-4B8E-4D00-A9E0-1E3D138D5A9D}">
      <dgm:prSet phldrT="[Text]" custT="1"/>
      <dgm:spPr/>
      <dgm:t>
        <a:bodyPr/>
        <a:lstStyle/>
        <a:p>
          <a:r>
            <a:rPr lang="tr-TR" sz="1500" b="1" dirty="0" err="1" smtClean="0"/>
            <a:t>Participation</a:t>
          </a:r>
          <a:r>
            <a:rPr lang="tr-TR" sz="1500" b="1" dirty="0" smtClean="0"/>
            <a:t>%5</a:t>
          </a:r>
          <a:endParaRPr lang="tr-TR" sz="1500" b="1" dirty="0"/>
        </a:p>
      </dgm:t>
    </dgm:pt>
    <dgm:pt modelId="{EC310A8D-5904-40BA-AEF5-619985DF2C0C}" type="parTrans" cxnId="{91ED204F-289F-4C37-9694-B39890457BEC}">
      <dgm:prSet/>
      <dgm:spPr/>
      <dgm:t>
        <a:bodyPr/>
        <a:lstStyle/>
        <a:p>
          <a:endParaRPr lang="tr-TR"/>
        </a:p>
      </dgm:t>
    </dgm:pt>
    <dgm:pt modelId="{5614CA6A-F184-4004-913F-59559D3061AA}" type="sibTrans" cxnId="{91ED204F-289F-4C37-9694-B39890457BEC}">
      <dgm:prSet/>
      <dgm:spPr/>
      <dgm:t>
        <a:bodyPr/>
        <a:lstStyle/>
        <a:p>
          <a:endParaRPr lang="tr-TR"/>
        </a:p>
      </dgm:t>
    </dgm:pt>
    <dgm:pt modelId="{70F79905-47E7-4C2D-90CF-2D89C64509BE}" type="pres">
      <dgm:prSet presAssocID="{67931907-2950-4E6E-9268-D2177698D81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826B7EA-5CAF-49D9-976E-AE75D0DE84DD}" type="pres">
      <dgm:prSet presAssocID="{67931907-2950-4E6E-9268-D2177698D810}" presName="arrow" presStyleLbl="bgShp" presStyleIdx="0" presStyleCnt="1" custLinFactNeighborX="572"/>
      <dgm:spPr/>
      <dgm:t>
        <a:bodyPr/>
        <a:lstStyle/>
        <a:p>
          <a:endParaRPr lang="tr-TR"/>
        </a:p>
      </dgm:t>
    </dgm:pt>
    <dgm:pt modelId="{323D0AF3-C109-4067-8D1C-B72C860A87AF}" type="pres">
      <dgm:prSet presAssocID="{67931907-2950-4E6E-9268-D2177698D810}" presName="arrowDiagram5" presStyleCnt="0"/>
      <dgm:spPr/>
      <dgm:t>
        <a:bodyPr/>
        <a:lstStyle/>
        <a:p>
          <a:endParaRPr lang="tr-TR"/>
        </a:p>
      </dgm:t>
    </dgm:pt>
    <dgm:pt modelId="{F58FB3C9-135B-4EAB-84EB-EE263A455BFF}" type="pres">
      <dgm:prSet presAssocID="{F4E6F88A-9EC5-446E-86A5-FF4B82635BE2}" presName="bullet5a" presStyleLbl="node1" presStyleIdx="0" presStyleCnt="5"/>
      <dgm:spPr/>
      <dgm:t>
        <a:bodyPr/>
        <a:lstStyle/>
        <a:p>
          <a:endParaRPr lang="tr-TR"/>
        </a:p>
      </dgm:t>
    </dgm:pt>
    <dgm:pt modelId="{0CF3CDF1-C3BE-423D-AAA0-F3C942B8083C}" type="pres">
      <dgm:prSet presAssocID="{F4E6F88A-9EC5-446E-86A5-FF4B82635BE2}" presName="textBox5a" presStyleLbl="revTx" presStyleIdx="0" presStyleCnt="5" custScaleX="137031" custScaleY="693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AB204E-DF50-44A5-97E4-DCF00EFD040A}" type="pres">
      <dgm:prSet presAssocID="{EBADCE73-4B8E-4D00-A9E0-1E3D138D5A9D}" presName="bullet5b" presStyleLbl="node1" presStyleIdx="1" presStyleCnt="5"/>
      <dgm:spPr/>
    </dgm:pt>
    <dgm:pt modelId="{8A55465D-5267-4988-BE6E-652920492814}" type="pres">
      <dgm:prSet presAssocID="{EBADCE73-4B8E-4D00-A9E0-1E3D138D5A9D}" presName="textBox5b" presStyleLbl="revTx" presStyleIdx="1" presStyleCnt="5" custScaleX="115736" custScaleY="803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FAF471-999C-4A2D-B4C6-6B6D98E34B81}" type="pres">
      <dgm:prSet presAssocID="{69B7B060-5F59-4F07-9E05-BF6F71EF68E2}" presName="bullet5c" presStyleLbl="node1" presStyleIdx="2" presStyleCnt="5"/>
      <dgm:spPr/>
    </dgm:pt>
    <dgm:pt modelId="{E5834FB9-5DD8-4D50-867C-F53DFB8E254D}" type="pres">
      <dgm:prSet presAssocID="{69B7B060-5F59-4F07-9E05-BF6F71EF68E2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54B95D-7B2A-4BC8-A1AD-2B32A3815F34}" type="pres">
      <dgm:prSet presAssocID="{54FCEFFB-6E97-4E20-88C3-C917F11FCC66}" presName="bullet5d" presStyleLbl="node1" presStyleIdx="3" presStyleCnt="5" custLinFactNeighborX="-44935" custLinFactNeighborY="4279"/>
      <dgm:spPr/>
    </dgm:pt>
    <dgm:pt modelId="{2F68C06A-D1BF-4A0A-B3F3-8BBCDCB86A36}" type="pres">
      <dgm:prSet presAssocID="{54FCEFFB-6E97-4E20-88C3-C917F11FCC66}" presName="textBox5d" presStyleLbl="revTx" presStyleIdx="3" presStyleCnt="5" custLinFactNeighborX="-15256" custLinFactNeighborY="-60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C7C0FA-2DC5-4EBD-B33D-90FBBA1574D5}" type="pres">
      <dgm:prSet presAssocID="{C3B01566-791E-487B-B907-278955A9007F}" presName="bullet5e" presStyleLbl="node1" presStyleIdx="4" presStyleCnt="5"/>
      <dgm:spPr/>
    </dgm:pt>
    <dgm:pt modelId="{424A7932-1757-414D-B1BF-9F6F7A9BC02C}" type="pres">
      <dgm:prSet presAssocID="{C3B01566-791E-487B-B907-278955A9007F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C0CAC98-3F33-471F-B498-C69D012C2D75}" type="presOf" srcId="{EBADCE73-4B8E-4D00-A9E0-1E3D138D5A9D}" destId="{8A55465D-5267-4988-BE6E-652920492814}" srcOrd="0" destOrd="0" presId="urn:microsoft.com/office/officeart/2005/8/layout/arrow2"/>
    <dgm:cxn modelId="{422B6292-77C9-4FFA-8A79-E0E021631703}" type="presOf" srcId="{54FCEFFB-6E97-4E20-88C3-C917F11FCC66}" destId="{2F68C06A-D1BF-4A0A-B3F3-8BBCDCB86A36}" srcOrd="0" destOrd="0" presId="urn:microsoft.com/office/officeart/2005/8/layout/arrow2"/>
    <dgm:cxn modelId="{01459BBD-DDEB-4017-9B86-B1F78E0245D2}" type="presOf" srcId="{F4E6F88A-9EC5-446E-86A5-FF4B82635BE2}" destId="{0CF3CDF1-C3BE-423D-AAA0-F3C942B8083C}" srcOrd="0" destOrd="0" presId="urn:microsoft.com/office/officeart/2005/8/layout/arrow2"/>
    <dgm:cxn modelId="{8760A794-F6A7-46F2-A1C7-7E0F4FCEE0D3}" srcId="{67931907-2950-4E6E-9268-D2177698D810}" destId="{F4E6F88A-9EC5-446E-86A5-FF4B82635BE2}" srcOrd="0" destOrd="0" parTransId="{58D135E8-3130-4DFC-987A-74691FB0E528}" sibTransId="{76B75C11-9213-4795-A92C-34E342285400}"/>
    <dgm:cxn modelId="{91ED204F-289F-4C37-9694-B39890457BEC}" srcId="{67931907-2950-4E6E-9268-D2177698D810}" destId="{EBADCE73-4B8E-4D00-A9E0-1E3D138D5A9D}" srcOrd="1" destOrd="0" parTransId="{EC310A8D-5904-40BA-AEF5-619985DF2C0C}" sibTransId="{5614CA6A-F184-4004-913F-59559D3061AA}"/>
    <dgm:cxn modelId="{386CBC5D-84BC-4CAF-9707-DF17077C4494}" srcId="{67931907-2950-4E6E-9268-D2177698D810}" destId="{54FCEFFB-6E97-4E20-88C3-C917F11FCC66}" srcOrd="3" destOrd="0" parTransId="{0319825D-5872-4EE6-A25E-8C47991DD819}" sibTransId="{4F67D884-E6D4-4A3F-957B-4FAC615517E4}"/>
    <dgm:cxn modelId="{2E3F11E7-3B16-4657-991C-16C23FDF9990}" srcId="{67931907-2950-4E6E-9268-D2177698D810}" destId="{08FFD51E-2CF9-4043-AAF7-1AEF77E7E4A3}" srcOrd="6" destOrd="0" parTransId="{C219B2DF-8E61-41BF-BCE6-A531E7D18889}" sibTransId="{4FDCA446-695C-4E73-BA0B-DB65F0EB26FC}"/>
    <dgm:cxn modelId="{24DA0111-D5B4-42AE-B63F-5E9873A3BD6D}" srcId="{67931907-2950-4E6E-9268-D2177698D810}" destId="{C3B01566-791E-487B-B907-278955A9007F}" srcOrd="4" destOrd="0" parTransId="{269D46D9-D8E8-4D59-946E-1DDEB5AF3761}" sibTransId="{427FF98F-4327-4D25-B433-549B53223DA2}"/>
    <dgm:cxn modelId="{075984B6-CBB4-4069-B8E2-86EE6DB2088F}" srcId="{67931907-2950-4E6E-9268-D2177698D810}" destId="{12292214-8BA0-4106-BB03-C72BA50CD599}" srcOrd="7" destOrd="0" parTransId="{E818CA98-6C3C-4427-BD0E-D091E7577FB0}" sibTransId="{AB3DA8CD-2CCC-4F1C-93C0-25F53ADD4079}"/>
    <dgm:cxn modelId="{C7EC0C39-CA5A-4B76-AB32-2D3A3318673F}" type="presOf" srcId="{C3B01566-791E-487B-B907-278955A9007F}" destId="{424A7932-1757-414D-B1BF-9F6F7A9BC02C}" srcOrd="0" destOrd="0" presId="urn:microsoft.com/office/officeart/2005/8/layout/arrow2"/>
    <dgm:cxn modelId="{BF54B9D0-CC6B-42AF-9662-494456AD5E11}" type="presOf" srcId="{67931907-2950-4E6E-9268-D2177698D810}" destId="{70F79905-47E7-4C2D-90CF-2D89C64509BE}" srcOrd="0" destOrd="0" presId="urn:microsoft.com/office/officeart/2005/8/layout/arrow2"/>
    <dgm:cxn modelId="{8FAD04CD-CABC-4F6A-9E84-3A02B5EF2921}" srcId="{67931907-2950-4E6E-9268-D2177698D810}" destId="{7EE9E214-80BB-4E4E-BCD6-806403961F3A}" srcOrd="5" destOrd="0" parTransId="{B5506A05-BFA5-40EF-91F1-6BC809F92D6C}" sibTransId="{8DE7BED5-9AF5-42B4-BF29-D881F4DB5D06}"/>
    <dgm:cxn modelId="{AB2FDADA-6793-478F-93E5-842CD7178040}" type="presOf" srcId="{69B7B060-5F59-4F07-9E05-BF6F71EF68E2}" destId="{E5834FB9-5DD8-4D50-867C-F53DFB8E254D}" srcOrd="0" destOrd="0" presId="urn:microsoft.com/office/officeart/2005/8/layout/arrow2"/>
    <dgm:cxn modelId="{8F4FF195-47C0-47AD-B914-C44AF9BA7BEE}" srcId="{67931907-2950-4E6E-9268-D2177698D810}" destId="{69B7B060-5F59-4F07-9E05-BF6F71EF68E2}" srcOrd="2" destOrd="0" parTransId="{EC4D6B7F-4752-43F1-9718-C93975C0FB76}" sibTransId="{4E4163F9-D2AA-4B31-96C3-9524096CB5D6}"/>
    <dgm:cxn modelId="{6AE1AA41-8763-4D69-A39A-ECC8195DF79D}" type="presParOf" srcId="{70F79905-47E7-4C2D-90CF-2D89C64509BE}" destId="{4826B7EA-5CAF-49D9-976E-AE75D0DE84DD}" srcOrd="0" destOrd="0" presId="urn:microsoft.com/office/officeart/2005/8/layout/arrow2"/>
    <dgm:cxn modelId="{7D5F5184-3E15-4E4C-85B9-8A56E6CF1C45}" type="presParOf" srcId="{70F79905-47E7-4C2D-90CF-2D89C64509BE}" destId="{323D0AF3-C109-4067-8D1C-B72C860A87AF}" srcOrd="1" destOrd="0" presId="urn:microsoft.com/office/officeart/2005/8/layout/arrow2"/>
    <dgm:cxn modelId="{86FB7710-5024-438D-989D-0EECD5166F43}" type="presParOf" srcId="{323D0AF3-C109-4067-8D1C-B72C860A87AF}" destId="{F58FB3C9-135B-4EAB-84EB-EE263A455BFF}" srcOrd="0" destOrd="0" presId="urn:microsoft.com/office/officeart/2005/8/layout/arrow2"/>
    <dgm:cxn modelId="{A095A84F-C55B-4D86-B9A6-F3384D29F44D}" type="presParOf" srcId="{323D0AF3-C109-4067-8D1C-B72C860A87AF}" destId="{0CF3CDF1-C3BE-423D-AAA0-F3C942B8083C}" srcOrd="1" destOrd="0" presId="urn:microsoft.com/office/officeart/2005/8/layout/arrow2"/>
    <dgm:cxn modelId="{D1AAE305-EA33-47AD-9D00-A5D3FAAA7298}" type="presParOf" srcId="{323D0AF3-C109-4067-8D1C-B72C860A87AF}" destId="{05AB204E-DF50-44A5-97E4-DCF00EFD040A}" srcOrd="2" destOrd="0" presId="urn:microsoft.com/office/officeart/2005/8/layout/arrow2"/>
    <dgm:cxn modelId="{7F66C16A-7AA7-423D-940F-E3783218C76E}" type="presParOf" srcId="{323D0AF3-C109-4067-8D1C-B72C860A87AF}" destId="{8A55465D-5267-4988-BE6E-652920492814}" srcOrd="3" destOrd="0" presId="urn:microsoft.com/office/officeart/2005/8/layout/arrow2"/>
    <dgm:cxn modelId="{D03B15FC-2AAD-4DC0-A8B2-92CD7A13FA1D}" type="presParOf" srcId="{323D0AF3-C109-4067-8D1C-B72C860A87AF}" destId="{6DFAF471-999C-4A2D-B4C6-6B6D98E34B81}" srcOrd="4" destOrd="0" presId="urn:microsoft.com/office/officeart/2005/8/layout/arrow2"/>
    <dgm:cxn modelId="{2B662C14-3DB0-4647-842E-DBA35A382126}" type="presParOf" srcId="{323D0AF3-C109-4067-8D1C-B72C860A87AF}" destId="{E5834FB9-5DD8-4D50-867C-F53DFB8E254D}" srcOrd="5" destOrd="0" presId="urn:microsoft.com/office/officeart/2005/8/layout/arrow2"/>
    <dgm:cxn modelId="{2108A038-0DBE-4031-922C-5EE760FCC565}" type="presParOf" srcId="{323D0AF3-C109-4067-8D1C-B72C860A87AF}" destId="{0D54B95D-7B2A-4BC8-A1AD-2B32A3815F34}" srcOrd="6" destOrd="0" presId="urn:microsoft.com/office/officeart/2005/8/layout/arrow2"/>
    <dgm:cxn modelId="{C10155C1-CFE7-4DC4-AA5B-1A0ABA85059F}" type="presParOf" srcId="{323D0AF3-C109-4067-8D1C-B72C860A87AF}" destId="{2F68C06A-D1BF-4A0A-B3F3-8BBCDCB86A36}" srcOrd="7" destOrd="0" presId="urn:microsoft.com/office/officeart/2005/8/layout/arrow2"/>
    <dgm:cxn modelId="{8F4EE10E-3AEA-49BD-9F8D-72EC1E0F6ABB}" type="presParOf" srcId="{323D0AF3-C109-4067-8D1C-B72C860A87AF}" destId="{C1C7C0FA-2DC5-4EBD-B33D-90FBBA1574D5}" srcOrd="8" destOrd="0" presId="urn:microsoft.com/office/officeart/2005/8/layout/arrow2"/>
    <dgm:cxn modelId="{672341D1-6F83-4AFB-92DA-0DFD30BEC9E3}" type="presParOf" srcId="{323D0AF3-C109-4067-8D1C-B72C860A87AF}" destId="{424A7932-1757-414D-B1BF-9F6F7A9BC02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E870A1-9021-4465-9AF0-70C055E5B259}" type="doc">
      <dgm:prSet loTypeId="urn:microsoft.com/office/officeart/2005/8/layout/hProcess4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BBA3DCFE-3438-4D5D-8E62-7EFE2A103641}">
      <dgm:prSet phldrT="[Text]"/>
      <dgm:spPr/>
      <dgm:t>
        <a:bodyPr/>
        <a:lstStyle/>
        <a:p>
          <a:r>
            <a:rPr lang="tr-TR" dirty="0" smtClean="0"/>
            <a:t>I. Aşama</a:t>
          </a:r>
          <a:endParaRPr lang="tr-TR" dirty="0"/>
        </a:p>
      </dgm:t>
    </dgm:pt>
    <dgm:pt modelId="{4C60CCD8-4DEB-418F-8170-58AFD7DECA8D}" type="parTrans" cxnId="{23AD921F-BE1F-4A25-9998-E8521E09F0FD}">
      <dgm:prSet/>
      <dgm:spPr/>
      <dgm:t>
        <a:bodyPr/>
        <a:lstStyle/>
        <a:p>
          <a:endParaRPr lang="tr-TR"/>
        </a:p>
      </dgm:t>
    </dgm:pt>
    <dgm:pt modelId="{FBE93234-3DE3-45DF-8CFA-18DC64D8C4BA}" type="sibTrans" cxnId="{23AD921F-BE1F-4A25-9998-E8521E09F0FD}">
      <dgm:prSet/>
      <dgm:spPr/>
      <dgm:t>
        <a:bodyPr/>
        <a:lstStyle/>
        <a:p>
          <a:endParaRPr lang="tr-TR"/>
        </a:p>
      </dgm:t>
    </dgm:pt>
    <dgm:pt modelId="{A8EF4424-B990-4F49-B6E8-1EBA1C0491BF}">
      <dgm:prSet phldrT="[Text]"/>
      <dgm:spPr/>
      <dgm:t>
        <a:bodyPr/>
        <a:lstStyle/>
        <a:p>
          <a:r>
            <a:rPr lang="tr-TR" dirty="0" smtClean="0"/>
            <a:t>Dinleme </a:t>
          </a:r>
          <a:endParaRPr lang="tr-TR" dirty="0"/>
        </a:p>
      </dgm:t>
    </dgm:pt>
    <dgm:pt modelId="{BFD4FECF-D42C-4694-9522-40429717D89F}" type="parTrans" cxnId="{12E09DB0-6D22-413C-8865-0CA7F08896F7}">
      <dgm:prSet/>
      <dgm:spPr/>
      <dgm:t>
        <a:bodyPr/>
        <a:lstStyle/>
        <a:p>
          <a:endParaRPr lang="tr-TR"/>
        </a:p>
      </dgm:t>
    </dgm:pt>
    <dgm:pt modelId="{AFCC5564-D693-46D8-8A05-25B57BA13907}" type="sibTrans" cxnId="{12E09DB0-6D22-413C-8865-0CA7F08896F7}">
      <dgm:prSet/>
      <dgm:spPr/>
      <dgm:t>
        <a:bodyPr/>
        <a:lstStyle/>
        <a:p>
          <a:endParaRPr lang="tr-TR"/>
        </a:p>
      </dgm:t>
    </dgm:pt>
    <dgm:pt modelId="{FFCF6066-F054-4B36-9A8E-05C00AF05EF3}">
      <dgm:prSet phldrT="[Text]"/>
      <dgm:spPr/>
      <dgm:t>
        <a:bodyPr/>
        <a:lstStyle/>
        <a:p>
          <a:r>
            <a:rPr lang="tr-TR" dirty="0" smtClean="0"/>
            <a:t>Okuduğunu anlama</a:t>
          </a:r>
          <a:endParaRPr lang="tr-TR" dirty="0"/>
        </a:p>
      </dgm:t>
    </dgm:pt>
    <dgm:pt modelId="{BE763D13-BFC5-482B-98E7-BE50FE1DBDD7}" type="parTrans" cxnId="{89215144-1654-461D-99C3-ECCE9540A23E}">
      <dgm:prSet/>
      <dgm:spPr/>
      <dgm:t>
        <a:bodyPr/>
        <a:lstStyle/>
        <a:p>
          <a:endParaRPr lang="tr-TR"/>
        </a:p>
      </dgm:t>
    </dgm:pt>
    <dgm:pt modelId="{5CA0843D-7623-43B9-8002-280C3FA3B4F9}" type="sibTrans" cxnId="{89215144-1654-461D-99C3-ECCE9540A23E}">
      <dgm:prSet/>
      <dgm:spPr/>
      <dgm:t>
        <a:bodyPr/>
        <a:lstStyle/>
        <a:p>
          <a:endParaRPr lang="tr-TR"/>
        </a:p>
      </dgm:t>
    </dgm:pt>
    <dgm:pt modelId="{FCA14492-1ABB-4380-BD8F-9FC151EF2ADC}">
      <dgm:prSet phldrT="[Text]"/>
      <dgm:spPr/>
      <dgm:t>
        <a:bodyPr/>
        <a:lstStyle/>
        <a:p>
          <a:r>
            <a:rPr lang="tr-TR" dirty="0" smtClean="0"/>
            <a:t>II. Aşama</a:t>
          </a:r>
          <a:endParaRPr lang="tr-TR" dirty="0"/>
        </a:p>
      </dgm:t>
    </dgm:pt>
    <dgm:pt modelId="{51F41258-4EBA-4004-BC9C-1FB0F8F8DA96}" type="parTrans" cxnId="{C63A66EC-698A-4E26-A884-BC7AA80DFCE9}">
      <dgm:prSet/>
      <dgm:spPr/>
      <dgm:t>
        <a:bodyPr/>
        <a:lstStyle/>
        <a:p>
          <a:endParaRPr lang="tr-TR"/>
        </a:p>
      </dgm:t>
    </dgm:pt>
    <dgm:pt modelId="{802F0757-7462-4B99-B1A2-76DB16EC907A}" type="sibTrans" cxnId="{C63A66EC-698A-4E26-A884-BC7AA80DFCE9}">
      <dgm:prSet/>
      <dgm:spPr/>
      <dgm:t>
        <a:bodyPr/>
        <a:lstStyle/>
        <a:p>
          <a:endParaRPr lang="tr-TR"/>
        </a:p>
      </dgm:t>
    </dgm:pt>
    <dgm:pt modelId="{CEBC1140-ABC2-464E-A126-6B8A10DEEC69}">
      <dgm:prSet phldrT="[Text]"/>
      <dgm:spPr/>
      <dgm:t>
        <a:bodyPr/>
        <a:lstStyle/>
        <a:p>
          <a:r>
            <a:rPr lang="tr-TR" dirty="0" smtClean="0"/>
            <a:t>Yazma</a:t>
          </a:r>
          <a:endParaRPr lang="tr-TR" dirty="0"/>
        </a:p>
      </dgm:t>
    </dgm:pt>
    <dgm:pt modelId="{E3931A8D-D165-4E9A-97FF-385637B00787}" type="parTrans" cxnId="{470789DA-E440-4709-B73E-01F1EA65CD53}">
      <dgm:prSet/>
      <dgm:spPr/>
      <dgm:t>
        <a:bodyPr/>
        <a:lstStyle/>
        <a:p>
          <a:endParaRPr lang="tr-TR"/>
        </a:p>
      </dgm:t>
    </dgm:pt>
    <dgm:pt modelId="{F25FB10E-0ABC-4C92-9093-567CE09D8E77}" type="sibTrans" cxnId="{470789DA-E440-4709-B73E-01F1EA65CD53}">
      <dgm:prSet/>
      <dgm:spPr/>
      <dgm:t>
        <a:bodyPr/>
        <a:lstStyle/>
        <a:p>
          <a:endParaRPr lang="tr-TR"/>
        </a:p>
      </dgm:t>
    </dgm:pt>
    <dgm:pt modelId="{08044A6D-7C27-40D3-970D-498BA55069DF}">
      <dgm:prSet phldrT="[Text]"/>
      <dgm:spPr/>
      <dgm:t>
        <a:bodyPr/>
        <a:lstStyle/>
        <a:p>
          <a:r>
            <a:rPr lang="tr-TR" dirty="0" smtClean="0"/>
            <a:t>III. Aşama</a:t>
          </a:r>
          <a:endParaRPr lang="tr-TR" dirty="0"/>
        </a:p>
      </dgm:t>
    </dgm:pt>
    <dgm:pt modelId="{8E97EC54-0679-4304-A3C1-CAE9283745DE}" type="parTrans" cxnId="{999752AB-CDCC-4968-AAC2-EB62FE109E16}">
      <dgm:prSet/>
      <dgm:spPr/>
      <dgm:t>
        <a:bodyPr/>
        <a:lstStyle/>
        <a:p>
          <a:endParaRPr lang="tr-TR"/>
        </a:p>
      </dgm:t>
    </dgm:pt>
    <dgm:pt modelId="{98FC2BF3-1941-450F-AFB0-0235030E8E30}" type="sibTrans" cxnId="{999752AB-CDCC-4968-AAC2-EB62FE109E16}">
      <dgm:prSet/>
      <dgm:spPr/>
      <dgm:t>
        <a:bodyPr/>
        <a:lstStyle/>
        <a:p>
          <a:endParaRPr lang="tr-TR"/>
        </a:p>
      </dgm:t>
    </dgm:pt>
    <dgm:pt modelId="{23FBBDD7-7EF5-4867-BF85-974366F4FFCB}">
      <dgm:prSet phldrT="[Text]"/>
      <dgm:spPr/>
      <dgm:t>
        <a:bodyPr/>
        <a:lstStyle/>
        <a:p>
          <a:r>
            <a:rPr lang="tr-TR" dirty="0" smtClean="0"/>
            <a:t>Konuşma</a:t>
          </a:r>
          <a:endParaRPr lang="tr-TR" dirty="0"/>
        </a:p>
      </dgm:t>
    </dgm:pt>
    <dgm:pt modelId="{7A317485-D064-47AD-9FA4-84EB6BA6554D}" type="parTrans" cxnId="{CC1EC9A0-AACF-4458-B760-7FB4EC0152CC}">
      <dgm:prSet/>
      <dgm:spPr/>
      <dgm:t>
        <a:bodyPr/>
        <a:lstStyle/>
        <a:p>
          <a:endParaRPr lang="tr-TR"/>
        </a:p>
      </dgm:t>
    </dgm:pt>
    <dgm:pt modelId="{BEB6859D-5D67-4AB6-8298-89A0C9AC7A1F}" type="sibTrans" cxnId="{CC1EC9A0-AACF-4458-B760-7FB4EC0152CC}">
      <dgm:prSet/>
      <dgm:spPr/>
      <dgm:t>
        <a:bodyPr/>
        <a:lstStyle/>
        <a:p>
          <a:endParaRPr lang="tr-TR"/>
        </a:p>
      </dgm:t>
    </dgm:pt>
    <dgm:pt modelId="{CBD340FE-DB72-4FA8-BDF5-9B774124B490}">
      <dgm:prSet phldrT="[Text]"/>
      <dgm:spPr/>
      <dgm:t>
        <a:bodyPr/>
        <a:lstStyle/>
        <a:p>
          <a:r>
            <a:rPr lang="tr-TR" dirty="0" smtClean="0"/>
            <a:t>Dilbilgisi/Kelime</a:t>
          </a:r>
          <a:endParaRPr lang="tr-TR" dirty="0"/>
        </a:p>
      </dgm:t>
    </dgm:pt>
    <dgm:pt modelId="{58A4DF50-0642-43FA-923C-031119AC0951}" type="parTrans" cxnId="{8587BA5F-8465-4F5D-9F0D-25A1693C4C2E}">
      <dgm:prSet/>
      <dgm:spPr/>
      <dgm:t>
        <a:bodyPr/>
        <a:lstStyle/>
        <a:p>
          <a:endParaRPr lang="tr-TR"/>
        </a:p>
      </dgm:t>
    </dgm:pt>
    <dgm:pt modelId="{112A533E-A059-4959-956F-8250D52D6B50}" type="sibTrans" cxnId="{8587BA5F-8465-4F5D-9F0D-25A1693C4C2E}">
      <dgm:prSet/>
      <dgm:spPr/>
      <dgm:t>
        <a:bodyPr/>
        <a:lstStyle/>
        <a:p>
          <a:endParaRPr lang="tr-TR"/>
        </a:p>
      </dgm:t>
    </dgm:pt>
    <dgm:pt modelId="{53A85297-3269-43C9-B1DE-0E4B92DEAC48}">
      <dgm:prSet phldrT="[Text]"/>
      <dgm:spPr/>
      <dgm:t>
        <a:bodyPr/>
        <a:lstStyle/>
        <a:p>
          <a:endParaRPr lang="tr-TR"/>
        </a:p>
      </dgm:t>
    </dgm:pt>
    <dgm:pt modelId="{83FBC94D-5484-4B4C-BD80-8F9531CAE459}" type="parTrans" cxnId="{9DDADA1C-BC31-4EE6-80CA-D88FA712DFDF}">
      <dgm:prSet/>
      <dgm:spPr/>
      <dgm:t>
        <a:bodyPr/>
        <a:lstStyle/>
        <a:p>
          <a:endParaRPr lang="tr-TR"/>
        </a:p>
      </dgm:t>
    </dgm:pt>
    <dgm:pt modelId="{693D10FC-F318-496D-9B7E-87D203734CF1}" type="sibTrans" cxnId="{9DDADA1C-BC31-4EE6-80CA-D88FA712DFDF}">
      <dgm:prSet/>
      <dgm:spPr/>
      <dgm:t>
        <a:bodyPr/>
        <a:lstStyle/>
        <a:p>
          <a:endParaRPr lang="tr-TR"/>
        </a:p>
      </dgm:t>
    </dgm:pt>
    <dgm:pt modelId="{7856EDA8-5C52-4A7F-97FA-715960D44A3B}">
      <dgm:prSet phldrT="[Text]"/>
      <dgm:spPr/>
      <dgm:t>
        <a:bodyPr/>
        <a:lstStyle/>
        <a:p>
          <a:endParaRPr lang="tr-TR" dirty="0"/>
        </a:p>
      </dgm:t>
    </dgm:pt>
    <dgm:pt modelId="{F63E3980-AF2A-4160-BA02-E79A87A93468}" type="parTrans" cxnId="{895A6705-E6D2-4BC2-BF6E-6B2B84F0008F}">
      <dgm:prSet/>
      <dgm:spPr/>
      <dgm:t>
        <a:bodyPr/>
        <a:lstStyle/>
        <a:p>
          <a:endParaRPr lang="tr-TR"/>
        </a:p>
      </dgm:t>
    </dgm:pt>
    <dgm:pt modelId="{DC692D21-6E3E-4C73-BFB8-01A57993504D}" type="sibTrans" cxnId="{895A6705-E6D2-4BC2-BF6E-6B2B84F0008F}">
      <dgm:prSet/>
      <dgm:spPr/>
      <dgm:t>
        <a:bodyPr/>
        <a:lstStyle/>
        <a:p>
          <a:endParaRPr lang="tr-TR"/>
        </a:p>
      </dgm:t>
    </dgm:pt>
    <dgm:pt modelId="{CCAB81E6-8B21-494F-A1E1-6A882F3062B1}">
      <dgm:prSet phldrT="[Text]"/>
      <dgm:spPr/>
      <dgm:t>
        <a:bodyPr/>
        <a:lstStyle/>
        <a:p>
          <a:endParaRPr lang="tr-TR" dirty="0"/>
        </a:p>
      </dgm:t>
    </dgm:pt>
    <dgm:pt modelId="{4FD4AF26-08DA-4EA9-9E4B-AC95A74BD75F}" type="parTrans" cxnId="{5D446E78-D65F-4A3F-95A8-16C8FC4424BB}">
      <dgm:prSet/>
      <dgm:spPr/>
      <dgm:t>
        <a:bodyPr/>
        <a:lstStyle/>
        <a:p>
          <a:endParaRPr lang="tr-TR"/>
        </a:p>
      </dgm:t>
    </dgm:pt>
    <dgm:pt modelId="{B271BCCC-5D41-431A-8CFE-673336909FDD}" type="sibTrans" cxnId="{5D446E78-D65F-4A3F-95A8-16C8FC4424BB}">
      <dgm:prSet/>
      <dgm:spPr/>
      <dgm:t>
        <a:bodyPr/>
        <a:lstStyle/>
        <a:p>
          <a:endParaRPr lang="tr-TR"/>
        </a:p>
      </dgm:t>
    </dgm:pt>
    <dgm:pt modelId="{39244263-77CB-4BAE-9BB1-970A15558691}" type="pres">
      <dgm:prSet presAssocID="{E0E870A1-9021-4465-9AF0-70C055E5B2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C432544-AE68-4535-82C3-A85BAC7E253B}" type="pres">
      <dgm:prSet presAssocID="{E0E870A1-9021-4465-9AF0-70C055E5B259}" presName="tSp" presStyleCnt="0"/>
      <dgm:spPr/>
    </dgm:pt>
    <dgm:pt modelId="{5DA8F47A-59C4-4160-9A5B-B5CA280DDA5E}" type="pres">
      <dgm:prSet presAssocID="{E0E870A1-9021-4465-9AF0-70C055E5B259}" presName="bSp" presStyleCnt="0"/>
      <dgm:spPr/>
    </dgm:pt>
    <dgm:pt modelId="{5CFED206-7084-4CC8-BE3A-E8E5CDDA791E}" type="pres">
      <dgm:prSet presAssocID="{E0E870A1-9021-4465-9AF0-70C055E5B259}" presName="process" presStyleCnt="0"/>
      <dgm:spPr/>
    </dgm:pt>
    <dgm:pt modelId="{785AAB8E-0CED-4D85-84A4-B4B1D6D2CECB}" type="pres">
      <dgm:prSet presAssocID="{BBA3DCFE-3438-4D5D-8E62-7EFE2A103641}" presName="composite1" presStyleCnt="0"/>
      <dgm:spPr/>
    </dgm:pt>
    <dgm:pt modelId="{A5942948-4770-4C51-88AD-4EFD0E611701}" type="pres">
      <dgm:prSet presAssocID="{BBA3DCFE-3438-4D5D-8E62-7EFE2A103641}" presName="dummyNode1" presStyleLbl="node1" presStyleIdx="0" presStyleCnt="3"/>
      <dgm:spPr/>
    </dgm:pt>
    <dgm:pt modelId="{760ED175-2DC1-4FC8-8B84-734AC829627B}" type="pres">
      <dgm:prSet presAssocID="{BBA3DCFE-3438-4D5D-8E62-7EFE2A10364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66F838-9E66-4F64-B7D7-44410C5CBC13}" type="pres">
      <dgm:prSet presAssocID="{BBA3DCFE-3438-4D5D-8E62-7EFE2A10364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AF688F-9686-45FB-B2B0-86E2F8BFEA39}" type="pres">
      <dgm:prSet presAssocID="{BBA3DCFE-3438-4D5D-8E62-7EFE2A10364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5FA7AA-3E0C-4358-8E1C-A9CAB01A82CB}" type="pres">
      <dgm:prSet presAssocID="{BBA3DCFE-3438-4D5D-8E62-7EFE2A103641}" presName="connSite1" presStyleCnt="0"/>
      <dgm:spPr/>
    </dgm:pt>
    <dgm:pt modelId="{6056F907-4052-46FE-AEF9-B3DD98540710}" type="pres">
      <dgm:prSet presAssocID="{FBE93234-3DE3-45DF-8CFA-18DC64D8C4BA}" presName="Name9" presStyleLbl="sibTrans2D1" presStyleIdx="0" presStyleCnt="2"/>
      <dgm:spPr/>
      <dgm:t>
        <a:bodyPr/>
        <a:lstStyle/>
        <a:p>
          <a:endParaRPr lang="tr-TR"/>
        </a:p>
      </dgm:t>
    </dgm:pt>
    <dgm:pt modelId="{88C7EE6A-75A6-406E-8FA6-01B4B7C3D915}" type="pres">
      <dgm:prSet presAssocID="{FCA14492-1ABB-4380-BD8F-9FC151EF2ADC}" presName="composite2" presStyleCnt="0"/>
      <dgm:spPr/>
    </dgm:pt>
    <dgm:pt modelId="{D565B03F-ECA5-40F5-8A64-4E4AB8D7C31E}" type="pres">
      <dgm:prSet presAssocID="{FCA14492-1ABB-4380-BD8F-9FC151EF2ADC}" presName="dummyNode2" presStyleLbl="node1" presStyleIdx="0" presStyleCnt="3"/>
      <dgm:spPr/>
    </dgm:pt>
    <dgm:pt modelId="{579AE44D-BE5C-4D47-8FBF-8661D8BE81AC}" type="pres">
      <dgm:prSet presAssocID="{FCA14492-1ABB-4380-BD8F-9FC151EF2AD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A2B36A-4A01-41D8-8B63-1568B7FD33F6}" type="pres">
      <dgm:prSet presAssocID="{FCA14492-1ABB-4380-BD8F-9FC151EF2A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6468FF-B60F-4E5B-9458-4E129249E5DF}" type="pres">
      <dgm:prSet presAssocID="{FCA14492-1ABB-4380-BD8F-9FC151EF2AD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83D92A-696D-4036-9909-4E901AA6BFF4}" type="pres">
      <dgm:prSet presAssocID="{FCA14492-1ABB-4380-BD8F-9FC151EF2ADC}" presName="connSite2" presStyleCnt="0"/>
      <dgm:spPr/>
    </dgm:pt>
    <dgm:pt modelId="{E76A0BA0-18CB-4D28-9395-78B7F4183394}" type="pres">
      <dgm:prSet presAssocID="{802F0757-7462-4B99-B1A2-76DB16EC907A}" presName="Name18" presStyleLbl="sibTrans2D1" presStyleIdx="1" presStyleCnt="2"/>
      <dgm:spPr/>
      <dgm:t>
        <a:bodyPr/>
        <a:lstStyle/>
        <a:p>
          <a:endParaRPr lang="tr-TR"/>
        </a:p>
      </dgm:t>
    </dgm:pt>
    <dgm:pt modelId="{8B4F4D25-5288-44CB-B4A7-CF23D5A53A7B}" type="pres">
      <dgm:prSet presAssocID="{08044A6D-7C27-40D3-970D-498BA55069DF}" presName="composite1" presStyleCnt="0"/>
      <dgm:spPr/>
    </dgm:pt>
    <dgm:pt modelId="{5244AE32-4F6F-49E0-BE37-CE059633A998}" type="pres">
      <dgm:prSet presAssocID="{08044A6D-7C27-40D3-970D-498BA55069DF}" presName="dummyNode1" presStyleLbl="node1" presStyleIdx="1" presStyleCnt="3"/>
      <dgm:spPr/>
    </dgm:pt>
    <dgm:pt modelId="{49499141-1B7F-463E-A8B1-34502AD2F60A}" type="pres">
      <dgm:prSet presAssocID="{08044A6D-7C27-40D3-970D-498BA55069D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61E6D3-01A8-4EC6-8D47-2FA9039C8103}" type="pres">
      <dgm:prSet presAssocID="{08044A6D-7C27-40D3-970D-498BA55069D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5E09698-D1A8-4F0D-8383-973AD72A2C14}" type="pres">
      <dgm:prSet presAssocID="{08044A6D-7C27-40D3-970D-498BA55069D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E31BDE-1988-4759-84BA-B7E7DB467ACE}" type="pres">
      <dgm:prSet presAssocID="{08044A6D-7C27-40D3-970D-498BA55069DF}" presName="connSite1" presStyleCnt="0"/>
      <dgm:spPr/>
    </dgm:pt>
  </dgm:ptLst>
  <dgm:cxnLst>
    <dgm:cxn modelId="{48ACA45F-EB74-4FD4-9FD9-86F797DD061F}" type="presOf" srcId="{53A85297-3269-43C9-B1DE-0E4B92DEAC48}" destId="{EE61E6D3-01A8-4EC6-8D47-2FA9039C8103}" srcOrd="1" destOrd="0" presId="urn:microsoft.com/office/officeart/2005/8/layout/hProcess4"/>
    <dgm:cxn modelId="{671FD25D-83B9-4CFF-9EFA-F6577CB07105}" type="presOf" srcId="{7856EDA8-5C52-4A7F-97FA-715960D44A3B}" destId="{B1A2B36A-4A01-41D8-8B63-1568B7FD33F6}" srcOrd="1" destOrd="0" presId="urn:microsoft.com/office/officeart/2005/8/layout/hProcess4"/>
    <dgm:cxn modelId="{0823788C-C27A-4A70-A06B-A1FA96A38DDC}" type="presOf" srcId="{FFCF6066-F054-4B36-9A8E-05C00AF05EF3}" destId="{6A66F838-9E66-4F64-B7D7-44410C5CBC13}" srcOrd="1" destOrd="2" presId="urn:microsoft.com/office/officeart/2005/8/layout/hProcess4"/>
    <dgm:cxn modelId="{1F74A33B-F0D8-465B-99A0-7555F102FC99}" type="presOf" srcId="{53A85297-3269-43C9-B1DE-0E4B92DEAC48}" destId="{49499141-1B7F-463E-A8B1-34502AD2F60A}" srcOrd="0" destOrd="0" presId="urn:microsoft.com/office/officeart/2005/8/layout/hProcess4"/>
    <dgm:cxn modelId="{B073B862-191F-48CE-B95D-E4620CFEC9E0}" type="presOf" srcId="{23FBBDD7-7EF5-4867-BF85-974366F4FFCB}" destId="{49499141-1B7F-463E-A8B1-34502AD2F60A}" srcOrd="0" destOrd="2" presId="urn:microsoft.com/office/officeart/2005/8/layout/hProcess4"/>
    <dgm:cxn modelId="{9D4D23B9-2976-47A7-876A-85B32BC53D6B}" type="presOf" srcId="{FCA14492-1ABB-4380-BD8F-9FC151EF2ADC}" destId="{FD6468FF-B60F-4E5B-9458-4E129249E5DF}" srcOrd="0" destOrd="0" presId="urn:microsoft.com/office/officeart/2005/8/layout/hProcess4"/>
    <dgm:cxn modelId="{999752AB-CDCC-4968-AAC2-EB62FE109E16}" srcId="{E0E870A1-9021-4465-9AF0-70C055E5B259}" destId="{08044A6D-7C27-40D3-970D-498BA55069DF}" srcOrd="2" destOrd="0" parTransId="{8E97EC54-0679-4304-A3C1-CAE9283745DE}" sibTransId="{98FC2BF3-1941-450F-AFB0-0235030E8E30}"/>
    <dgm:cxn modelId="{2512B8E2-2E9F-454A-BC53-1BA01E35629A}" type="presOf" srcId="{CBD340FE-DB72-4FA8-BDF5-9B774124B490}" destId="{760ED175-2DC1-4FC8-8B84-734AC829627B}" srcOrd="0" destOrd="1" presId="urn:microsoft.com/office/officeart/2005/8/layout/hProcess4"/>
    <dgm:cxn modelId="{52B9FDD2-91B8-40F3-A4C6-403CFEFD6BB8}" type="presOf" srcId="{7856EDA8-5C52-4A7F-97FA-715960D44A3B}" destId="{579AE44D-BE5C-4D47-8FBF-8661D8BE81AC}" srcOrd="0" destOrd="0" presId="urn:microsoft.com/office/officeart/2005/8/layout/hProcess4"/>
    <dgm:cxn modelId="{97A04E56-39B7-4085-A47B-55F28E8DDAEE}" type="presOf" srcId="{CCAB81E6-8B21-494F-A1E1-6A882F3062B1}" destId="{49499141-1B7F-463E-A8B1-34502AD2F60A}" srcOrd="0" destOrd="1" presId="urn:microsoft.com/office/officeart/2005/8/layout/hProcess4"/>
    <dgm:cxn modelId="{799FDFE7-D8B4-47BF-A8BC-15BD8CA7B7A3}" type="presOf" srcId="{A8EF4424-B990-4F49-B6E8-1EBA1C0491BF}" destId="{760ED175-2DC1-4FC8-8B84-734AC829627B}" srcOrd="0" destOrd="0" presId="urn:microsoft.com/office/officeart/2005/8/layout/hProcess4"/>
    <dgm:cxn modelId="{CC1EC9A0-AACF-4458-B760-7FB4EC0152CC}" srcId="{08044A6D-7C27-40D3-970D-498BA55069DF}" destId="{23FBBDD7-7EF5-4867-BF85-974366F4FFCB}" srcOrd="2" destOrd="0" parTransId="{7A317485-D064-47AD-9FA4-84EB6BA6554D}" sibTransId="{BEB6859D-5D67-4AB6-8298-89A0C9AC7A1F}"/>
    <dgm:cxn modelId="{C63A66EC-698A-4E26-A884-BC7AA80DFCE9}" srcId="{E0E870A1-9021-4465-9AF0-70C055E5B259}" destId="{FCA14492-1ABB-4380-BD8F-9FC151EF2ADC}" srcOrd="1" destOrd="0" parTransId="{51F41258-4EBA-4004-BC9C-1FB0F8F8DA96}" sibTransId="{802F0757-7462-4B99-B1A2-76DB16EC907A}"/>
    <dgm:cxn modelId="{0545A9C4-BF3A-4C46-8FFC-78EB35B914D3}" type="presOf" srcId="{A8EF4424-B990-4F49-B6E8-1EBA1C0491BF}" destId="{6A66F838-9E66-4F64-B7D7-44410C5CBC13}" srcOrd="1" destOrd="0" presId="urn:microsoft.com/office/officeart/2005/8/layout/hProcess4"/>
    <dgm:cxn modelId="{5AED2B63-6687-4E77-A7D3-85A4016041E3}" type="presOf" srcId="{08044A6D-7C27-40D3-970D-498BA55069DF}" destId="{95E09698-D1A8-4F0D-8383-973AD72A2C14}" srcOrd="0" destOrd="0" presId="urn:microsoft.com/office/officeart/2005/8/layout/hProcess4"/>
    <dgm:cxn modelId="{895A6705-E6D2-4BC2-BF6E-6B2B84F0008F}" srcId="{FCA14492-1ABB-4380-BD8F-9FC151EF2ADC}" destId="{7856EDA8-5C52-4A7F-97FA-715960D44A3B}" srcOrd="0" destOrd="0" parTransId="{F63E3980-AF2A-4160-BA02-E79A87A93468}" sibTransId="{DC692D21-6E3E-4C73-BFB8-01A57993504D}"/>
    <dgm:cxn modelId="{22C80527-8AEE-4DBF-8722-7F47305CC7D7}" type="presOf" srcId="{CEBC1140-ABC2-464E-A126-6B8A10DEEC69}" destId="{B1A2B36A-4A01-41D8-8B63-1568B7FD33F6}" srcOrd="1" destOrd="1" presId="urn:microsoft.com/office/officeart/2005/8/layout/hProcess4"/>
    <dgm:cxn modelId="{26D4E23D-3668-4AF4-9476-6BDEAC39AB95}" type="presOf" srcId="{BBA3DCFE-3438-4D5D-8E62-7EFE2A103641}" destId="{A0AF688F-9686-45FB-B2B0-86E2F8BFEA39}" srcOrd="0" destOrd="0" presId="urn:microsoft.com/office/officeart/2005/8/layout/hProcess4"/>
    <dgm:cxn modelId="{9DDADA1C-BC31-4EE6-80CA-D88FA712DFDF}" srcId="{08044A6D-7C27-40D3-970D-498BA55069DF}" destId="{53A85297-3269-43C9-B1DE-0E4B92DEAC48}" srcOrd="0" destOrd="0" parTransId="{83FBC94D-5484-4B4C-BD80-8F9531CAE459}" sibTransId="{693D10FC-F318-496D-9B7E-87D203734CF1}"/>
    <dgm:cxn modelId="{5D446E78-D65F-4A3F-95A8-16C8FC4424BB}" srcId="{08044A6D-7C27-40D3-970D-498BA55069DF}" destId="{CCAB81E6-8B21-494F-A1E1-6A882F3062B1}" srcOrd="1" destOrd="0" parTransId="{4FD4AF26-08DA-4EA9-9E4B-AC95A74BD75F}" sibTransId="{B271BCCC-5D41-431A-8CFE-673336909FDD}"/>
    <dgm:cxn modelId="{12E09DB0-6D22-413C-8865-0CA7F08896F7}" srcId="{BBA3DCFE-3438-4D5D-8E62-7EFE2A103641}" destId="{A8EF4424-B990-4F49-B6E8-1EBA1C0491BF}" srcOrd="0" destOrd="0" parTransId="{BFD4FECF-D42C-4694-9522-40429717D89F}" sibTransId="{AFCC5564-D693-46D8-8A05-25B57BA13907}"/>
    <dgm:cxn modelId="{89215144-1654-461D-99C3-ECCE9540A23E}" srcId="{BBA3DCFE-3438-4D5D-8E62-7EFE2A103641}" destId="{FFCF6066-F054-4B36-9A8E-05C00AF05EF3}" srcOrd="2" destOrd="0" parTransId="{BE763D13-BFC5-482B-98E7-BE50FE1DBDD7}" sibTransId="{5CA0843D-7623-43B9-8002-280C3FA3B4F9}"/>
    <dgm:cxn modelId="{D880591F-83C3-4645-8E55-54B92C55F1FE}" type="presOf" srcId="{23FBBDD7-7EF5-4867-BF85-974366F4FFCB}" destId="{EE61E6D3-01A8-4EC6-8D47-2FA9039C8103}" srcOrd="1" destOrd="2" presId="urn:microsoft.com/office/officeart/2005/8/layout/hProcess4"/>
    <dgm:cxn modelId="{7775E071-7C03-4B78-B453-B4334B9EFF14}" type="presOf" srcId="{802F0757-7462-4B99-B1A2-76DB16EC907A}" destId="{E76A0BA0-18CB-4D28-9395-78B7F4183394}" srcOrd="0" destOrd="0" presId="urn:microsoft.com/office/officeart/2005/8/layout/hProcess4"/>
    <dgm:cxn modelId="{23AD921F-BE1F-4A25-9998-E8521E09F0FD}" srcId="{E0E870A1-9021-4465-9AF0-70C055E5B259}" destId="{BBA3DCFE-3438-4D5D-8E62-7EFE2A103641}" srcOrd="0" destOrd="0" parTransId="{4C60CCD8-4DEB-418F-8170-58AFD7DECA8D}" sibTransId="{FBE93234-3DE3-45DF-8CFA-18DC64D8C4BA}"/>
    <dgm:cxn modelId="{9D605398-AAF0-4FED-8A4A-7E1A0317108E}" type="presOf" srcId="{CCAB81E6-8B21-494F-A1E1-6A882F3062B1}" destId="{EE61E6D3-01A8-4EC6-8D47-2FA9039C8103}" srcOrd="1" destOrd="1" presId="urn:microsoft.com/office/officeart/2005/8/layout/hProcess4"/>
    <dgm:cxn modelId="{470789DA-E440-4709-B73E-01F1EA65CD53}" srcId="{FCA14492-1ABB-4380-BD8F-9FC151EF2ADC}" destId="{CEBC1140-ABC2-464E-A126-6B8A10DEEC69}" srcOrd="1" destOrd="0" parTransId="{E3931A8D-D165-4E9A-97FF-385637B00787}" sibTransId="{F25FB10E-0ABC-4C92-9093-567CE09D8E77}"/>
    <dgm:cxn modelId="{8F960288-1216-442F-9D64-5D23CAE7C7ED}" type="presOf" srcId="{FBE93234-3DE3-45DF-8CFA-18DC64D8C4BA}" destId="{6056F907-4052-46FE-AEF9-B3DD98540710}" srcOrd="0" destOrd="0" presId="urn:microsoft.com/office/officeart/2005/8/layout/hProcess4"/>
    <dgm:cxn modelId="{F60FA884-1AC2-4B78-9D1B-E02EAB12BE20}" type="presOf" srcId="{E0E870A1-9021-4465-9AF0-70C055E5B259}" destId="{39244263-77CB-4BAE-9BB1-970A15558691}" srcOrd="0" destOrd="0" presId="urn:microsoft.com/office/officeart/2005/8/layout/hProcess4"/>
    <dgm:cxn modelId="{8587BA5F-8465-4F5D-9F0D-25A1693C4C2E}" srcId="{BBA3DCFE-3438-4D5D-8E62-7EFE2A103641}" destId="{CBD340FE-DB72-4FA8-BDF5-9B774124B490}" srcOrd="1" destOrd="0" parTransId="{58A4DF50-0642-43FA-923C-031119AC0951}" sibTransId="{112A533E-A059-4959-956F-8250D52D6B50}"/>
    <dgm:cxn modelId="{F3CE661C-8926-46F3-9FFD-B643EF37B610}" type="presOf" srcId="{CBD340FE-DB72-4FA8-BDF5-9B774124B490}" destId="{6A66F838-9E66-4F64-B7D7-44410C5CBC13}" srcOrd="1" destOrd="1" presId="urn:microsoft.com/office/officeart/2005/8/layout/hProcess4"/>
    <dgm:cxn modelId="{97CC7DE6-AC9E-4398-A758-3DDF7AAE67D7}" type="presOf" srcId="{CEBC1140-ABC2-464E-A126-6B8A10DEEC69}" destId="{579AE44D-BE5C-4D47-8FBF-8661D8BE81AC}" srcOrd="0" destOrd="1" presId="urn:microsoft.com/office/officeart/2005/8/layout/hProcess4"/>
    <dgm:cxn modelId="{67BBF4C7-4FF6-4183-A01A-04DB492686B7}" type="presOf" srcId="{FFCF6066-F054-4B36-9A8E-05C00AF05EF3}" destId="{760ED175-2DC1-4FC8-8B84-734AC829627B}" srcOrd="0" destOrd="2" presId="urn:microsoft.com/office/officeart/2005/8/layout/hProcess4"/>
    <dgm:cxn modelId="{ECB4A421-7825-4135-BC43-892D80EB6328}" type="presParOf" srcId="{39244263-77CB-4BAE-9BB1-970A15558691}" destId="{4C432544-AE68-4535-82C3-A85BAC7E253B}" srcOrd="0" destOrd="0" presId="urn:microsoft.com/office/officeart/2005/8/layout/hProcess4"/>
    <dgm:cxn modelId="{42699DDC-1219-4EEF-B7A2-BDCD00771736}" type="presParOf" srcId="{39244263-77CB-4BAE-9BB1-970A15558691}" destId="{5DA8F47A-59C4-4160-9A5B-B5CA280DDA5E}" srcOrd="1" destOrd="0" presId="urn:microsoft.com/office/officeart/2005/8/layout/hProcess4"/>
    <dgm:cxn modelId="{731286E3-5079-413A-BABC-C452754D401C}" type="presParOf" srcId="{39244263-77CB-4BAE-9BB1-970A15558691}" destId="{5CFED206-7084-4CC8-BE3A-E8E5CDDA791E}" srcOrd="2" destOrd="0" presId="urn:microsoft.com/office/officeart/2005/8/layout/hProcess4"/>
    <dgm:cxn modelId="{F62F3960-D954-4556-A906-4DE668AFA306}" type="presParOf" srcId="{5CFED206-7084-4CC8-BE3A-E8E5CDDA791E}" destId="{785AAB8E-0CED-4D85-84A4-B4B1D6D2CECB}" srcOrd="0" destOrd="0" presId="urn:microsoft.com/office/officeart/2005/8/layout/hProcess4"/>
    <dgm:cxn modelId="{0AE5E86E-3234-4E5E-8585-9D3A9F9A7E46}" type="presParOf" srcId="{785AAB8E-0CED-4D85-84A4-B4B1D6D2CECB}" destId="{A5942948-4770-4C51-88AD-4EFD0E611701}" srcOrd="0" destOrd="0" presId="urn:microsoft.com/office/officeart/2005/8/layout/hProcess4"/>
    <dgm:cxn modelId="{A5B2040B-D047-492D-BA4A-1EE48B240A3C}" type="presParOf" srcId="{785AAB8E-0CED-4D85-84A4-B4B1D6D2CECB}" destId="{760ED175-2DC1-4FC8-8B84-734AC829627B}" srcOrd="1" destOrd="0" presId="urn:microsoft.com/office/officeart/2005/8/layout/hProcess4"/>
    <dgm:cxn modelId="{523CD3B7-CA3E-43FF-8EBE-D78CC5A0E8B0}" type="presParOf" srcId="{785AAB8E-0CED-4D85-84A4-B4B1D6D2CECB}" destId="{6A66F838-9E66-4F64-B7D7-44410C5CBC13}" srcOrd="2" destOrd="0" presId="urn:microsoft.com/office/officeart/2005/8/layout/hProcess4"/>
    <dgm:cxn modelId="{2F3F09A6-B796-469A-AC67-E77366F414A6}" type="presParOf" srcId="{785AAB8E-0CED-4D85-84A4-B4B1D6D2CECB}" destId="{A0AF688F-9686-45FB-B2B0-86E2F8BFEA39}" srcOrd="3" destOrd="0" presId="urn:microsoft.com/office/officeart/2005/8/layout/hProcess4"/>
    <dgm:cxn modelId="{8DA970C2-07D6-447E-88C1-1CC35F50E5E3}" type="presParOf" srcId="{785AAB8E-0CED-4D85-84A4-B4B1D6D2CECB}" destId="{B95FA7AA-3E0C-4358-8E1C-A9CAB01A82CB}" srcOrd="4" destOrd="0" presId="urn:microsoft.com/office/officeart/2005/8/layout/hProcess4"/>
    <dgm:cxn modelId="{E86E1826-7213-4F5E-8562-83867E744B54}" type="presParOf" srcId="{5CFED206-7084-4CC8-BE3A-E8E5CDDA791E}" destId="{6056F907-4052-46FE-AEF9-B3DD98540710}" srcOrd="1" destOrd="0" presId="urn:microsoft.com/office/officeart/2005/8/layout/hProcess4"/>
    <dgm:cxn modelId="{EB3C542A-02A7-4E88-B0F2-F8EA6A74A7C2}" type="presParOf" srcId="{5CFED206-7084-4CC8-BE3A-E8E5CDDA791E}" destId="{88C7EE6A-75A6-406E-8FA6-01B4B7C3D915}" srcOrd="2" destOrd="0" presId="urn:microsoft.com/office/officeart/2005/8/layout/hProcess4"/>
    <dgm:cxn modelId="{65801562-5BF3-4AC8-BC9E-D261AFD385EC}" type="presParOf" srcId="{88C7EE6A-75A6-406E-8FA6-01B4B7C3D915}" destId="{D565B03F-ECA5-40F5-8A64-4E4AB8D7C31E}" srcOrd="0" destOrd="0" presId="urn:microsoft.com/office/officeart/2005/8/layout/hProcess4"/>
    <dgm:cxn modelId="{6995E9EA-8ABF-42ED-B64C-4CCA33072131}" type="presParOf" srcId="{88C7EE6A-75A6-406E-8FA6-01B4B7C3D915}" destId="{579AE44D-BE5C-4D47-8FBF-8661D8BE81AC}" srcOrd="1" destOrd="0" presId="urn:microsoft.com/office/officeart/2005/8/layout/hProcess4"/>
    <dgm:cxn modelId="{CB66526A-A43C-49CA-805C-995F0D63BDDF}" type="presParOf" srcId="{88C7EE6A-75A6-406E-8FA6-01B4B7C3D915}" destId="{B1A2B36A-4A01-41D8-8B63-1568B7FD33F6}" srcOrd="2" destOrd="0" presId="urn:microsoft.com/office/officeart/2005/8/layout/hProcess4"/>
    <dgm:cxn modelId="{C63B605B-283E-4266-8466-A9EDF5D8F1FD}" type="presParOf" srcId="{88C7EE6A-75A6-406E-8FA6-01B4B7C3D915}" destId="{FD6468FF-B60F-4E5B-9458-4E129249E5DF}" srcOrd="3" destOrd="0" presId="urn:microsoft.com/office/officeart/2005/8/layout/hProcess4"/>
    <dgm:cxn modelId="{2D282FA0-5652-4159-BB73-8CAEB533E41A}" type="presParOf" srcId="{88C7EE6A-75A6-406E-8FA6-01B4B7C3D915}" destId="{6683D92A-696D-4036-9909-4E901AA6BFF4}" srcOrd="4" destOrd="0" presId="urn:microsoft.com/office/officeart/2005/8/layout/hProcess4"/>
    <dgm:cxn modelId="{10BF6E89-5615-43DB-8CAA-EDC3E9630297}" type="presParOf" srcId="{5CFED206-7084-4CC8-BE3A-E8E5CDDA791E}" destId="{E76A0BA0-18CB-4D28-9395-78B7F4183394}" srcOrd="3" destOrd="0" presId="urn:microsoft.com/office/officeart/2005/8/layout/hProcess4"/>
    <dgm:cxn modelId="{A23ED929-C219-4EAF-9664-D2C938F20E6D}" type="presParOf" srcId="{5CFED206-7084-4CC8-BE3A-E8E5CDDA791E}" destId="{8B4F4D25-5288-44CB-B4A7-CF23D5A53A7B}" srcOrd="4" destOrd="0" presId="urn:microsoft.com/office/officeart/2005/8/layout/hProcess4"/>
    <dgm:cxn modelId="{BF6CC922-7E1A-4AED-BB34-448787C30CF4}" type="presParOf" srcId="{8B4F4D25-5288-44CB-B4A7-CF23D5A53A7B}" destId="{5244AE32-4F6F-49E0-BE37-CE059633A998}" srcOrd="0" destOrd="0" presId="urn:microsoft.com/office/officeart/2005/8/layout/hProcess4"/>
    <dgm:cxn modelId="{F3F9DBF8-3898-48BD-9E32-6232413608B3}" type="presParOf" srcId="{8B4F4D25-5288-44CB-B4A7-CF23D5A53A7B}" destId="{49499141-1B7F-463E-A8B1-34502AD2F60A}" srcOrd="1" destOrd="0" presId="urn:microsoft.com/office/officeart/2005/8/layout/hProcess4"/>
    <dgm:cxn modelId="{D7F02A58-9E63-4D22-B6EC-763CBE537657}" type="presParOf" srcId="{8B4F4D25-5288-44CB-B4A7-CF23D5A53A7B}" destId="{EE61E6D3-01A8-4EC6-8D47-2FA9039C8103}" srcOrd="2" destOrd="0" presId="urn:microsoft.com/office/officeart/2005/8/layout/hProcess4"/>
    <dgm:cxn modelId="{A2BD5889-E7CD-4D04-BEEC-2E478C512D6F}" type="presParOf" srcId="{8B4F4D25-5288-44CB-B4A7-CF23D5A53A7B}" destId="{95E09698-D1A8-4F0D-8383-973AD72A2C14}" srcOrd="3" destOrd="0" presId="urn:microsoft.com/office/officeart/2005/8/layout/hProcess4"/>
    <dgm:cxn modelId="{4FA70D6C-FDE6-4769-B292-E797DE910E05}" type="presParOf" srcId="{8B4F4D25-5288-44CB-B4A7-CF23D5A53A7B}" destId="{E0E31BDE-1988-4759-84BA-B7E7DB467AC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CC5BC9-A0CD-480A-B1D1-0043A0F9CB26}" type="doc">
      <dgm:prSet loTypeId="urn:microsoft.com/office/officeart/2005/8/layout/radial1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7CE1B1DD-95BD-47CC-8015-619E995E6965}">
      <dgm:prSet phldrT="[Text]"/>
      <dgm:spPr/>
      <dgm:t>
        <a:bodyPr/>
        <a:lstStyle/>
        <a:p>
          <a:r>
            <a:rPr lang="tr-TR" dirty="0" smtClean="0"/>
            <a:t>70</a:t>
          </a:r>
          <a:endParaRPr lang="tr-TR" dirty="0"/>
        </a:p>
      </dgm:t>
    </dgm:pt>
    <dgm:pt modelId="{9DEDD027-CE34-4012-89B5-4C255243E58E}" type="parTrans" cxnId="{ACA7D2BD-556A-43B5-9DD4-789C58A859AF}">
      <dgm:prSet/>
      <dgm:spPr/>
      <dgm:t>
        <a:bodyPr/>
        <a:lstStyle/>
        <a:p>
          <a:endParaRPr lang="tr-TR"/>
        </a:p>
      </dgm:t>
    </dgm:pt>
    <dgm:pt modelId="{4323E08C-F344-4F25-A6D4-6A062EFECBC6}" type="sibTrans" cxnId="{ACA7D2BD-556A-43B5-9DD4-789C58A859AF}">
      <dgm:prSet/>
      <dgm:spPr/>
      <dgm:t>
        <a:bodyPr/>
        <a:lstStyle/>
        <a:p>
          <a:endParaRPr lang="tr-TR"/>
        </a:p>
      </dgm:t>
    </dgm:pt>
    <dgm:pt modelId="{4FA6A3E0-A1CE-4C2D-ABE1-1F89310E2580}">
      <dgm:prSet phldrT="[Text]" custT="1"/>
      <dgm:spPr/>
      <dgm:t>
        <a:bodyPr/>
        <a:lstStyle/>
        <a:p>
          <a:r>
            <a:rPr lang="tr-TR" sz="1600" dirty="0" smtClean="0"/>
            <a:t>İngilizce </a:t>
          </a:r>
          <a:r>
            <a:rPr lang="tr-TR" sz="1400" dirty="0" smtClean="0"/>
            <a:t>Öğretmenliği</a:t>
          </a:r>
          <a:endParaRPr lang="tr-TR" sz="1400" dirty="0"/>
        </a:p>
      </dgm:t>
    </dgm:pt>
    <dgm:pt modelId="{D131F534-9B61-48EA-85F4-CE6EEB99876E}" type="parTrans" cxnId="{3500AA29-F5EB-4E02-B347-6C46552E7A1C}">
      <dgm:prSet/>
      <dgm:spPr/>
      <dgm:t>
        <a:bodyPr/>
        <a:lstStyle/>
        <a:p>
          <a:endParaRPr lang="tr-TR"/>
        </a:p>
      </dgm:t>
    </dgm:pt>
    <dgm:pt modelId="{7978DAAA-4247-49F9-BE04-C546522E122F}" type="sibTrans" cxnId="{3500AA29-F5EB-4E02-B347-6C46552E7A1C}">
      <dgm:prSet/>
      <dgm:spPr/>
      <dgm:t>
        <a:bodyPr/>
        <a:lstStyle/>
        <a:p>
          <a:endParaRPr lang="tr-TR"/>
        </a:p>
      </dgm:t>
    </dgm:pt>
    <dgm:pt modelId="{AD619D98-E846-4D60-933B-6B26F9B40794}">
      <dgm:prSet phldrT="[Text]" custT="1"/>
      <dgm:spPr/>
      <dgm:t>
        <a:bodyPr/>
        <a:lstStyle/>
        <a:p>
          <a:r>
            <a:rPr lang="tr-TR" sz="1600" dirty="0" smtClean="0"/>
            <a:t>İngiliz Dili ve Edebiyatı</a:t>
          </a:r>
          <a:endParaRPr lang="tr-TR" sz="1600" dirty="0"/>
        </a:p>
      </dgm:t>
    </dgm:pt>
    <dgm:pt modelId="{E091BE1B-BE4D-4542-B113-9CBB43EC2624}" type="parTrans" cxnId="{1F5BCE71-E0E2-4F13-AFCE-70CF2FB8D9EE}">
      <dgm:prSet/>
      <dgm:spPr/>
      <dgm:t>
        <a:bodyPr/>
        <a:lstStyle/>
        <a:p>
          <a:endParaRPr lang="tr-TR"/>
        </a:p>
      </dgm:t>
    </dgm:pt>
    <dgm:pt modelId="{CF7DE153-9C05-4F64-AC8C-46555FA50AAA}" type="sibTrans" cxnId="{1F5BCE71-E0E2-4F13-AFCE-70CF2FB8D9EE}">
      <dgm:prSet/>
      <dgm:spPr/>
      <dgm:t>
        <a:bodyPr/>
        <a:lstStyle/>
        <a:p>
          <a:endParaRPr lang="tr-TR"/>
        </a:p>
      </dgm:t>
    </dgm:pt>
    <dgm:pt modelId="{392FFF8B-0F6C-4089-AC35-11C23DA2C7E4}" type="pres">
      <dgm:prSet presAssocID="{58CC5BC9-A0CD-480A-B1D1-0043A0F9CB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38DFE0-EF5A-49D0-AAE0-8CC18DAF27EC}" type="pres">
      <dgm:prSet presAssocID="{7CE1B1DD-95BD-47CC-8015-619E995E6965}" presName="centerShape" presStyleLbl="node0" presStyleIdx="0" presStyleCnt="1"/>
      <dgm:spPr/>
      <dgm:t>
        <a:bodyPr/>
        <a:lstStyle/>
        <a:p>
          <a:endParaRPr lang="tr-TR"/>
        </a:p>
      </dgm:t>
    </dgm:pt>
    <dgm:pt modelId="{E182E19A-4D7F-48C3-B6D0-E08479A382DA}" type="pres">
      <dgm:prSet presAssocID="{D131F534-9B61-48EA-85F4-CE6EEB99876E}" presName="Name9" presStyleLbl="parChTrans1D2" presStyleIdx="0" presStyleCnt="2"/>
      <dgm:spPr/>
      <dgm:t>
        <a:bodyPr/>
        <a:lstStyle/>
        <a:p>
          <a:endParaRPr lang="tr-TR"/>
        </a:p>
      </dgm:t>
    </dgm:pt>
    <dgm:pt modelId="{AD42C0A1-5FB8-44F7-B61B-3B55FFA8A598}" type="pres">
      <dgm:prSet presAssocID="{D131F534-9B61-48EA-85F4-CE6EEB99876E}" presName="connTx" presStyleLbl="parChTrans1D2" presStyleIdx="0" presStyleCnt="2"/>
      <dgm:spPr/>
      <dgm:t>
        <a:bodyPr/>
        <a:lstStyle/>
        <a:p>
          <a:endParaRPr lang="tr-TR"/>
        </a:p>
      </dgm:t>
    </dgm:pt>
    <dgm:pt modelId="{6E282A38-410A-435C-9155-52FE2E5E5F55}" type="pres">
      <dgm:prSet presAssocID="{4FA6A3E0-A1CE-4C2D-ABE1-1F89310E2580}" presName="node" presStyleLbl="node1" presStyleIdx="0" presStyleCnt="2" custScaleX="144429" custScaleY="133462" custRadScaleRad="101084" custRadScaleInc="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12AC80-96DB-4BDB-8988-319479E5DB2C}" type="pres">
      <dgm:prSet presAssocID="{E091BE1B-BE4D-4542-B113-9CBB43EC2624}" presName="Name9" presStyleLbl="parChTrans1D2" presStyleIdx="1" presStyleCnt="2"/>
      <dgm:spPr/>
      <dgm:t>
        <a:bodyPr/>
        <a:lstStyle/>
        <a:p>
          <a:endParaRPr lang="tr-TR"/>
        </a:p>
      </dgm:t>
    </dgm:pt>
    <dgm:pt modelId="{CC51C5BA-25D9-4DA8-967B-E5F34E75F50E}" type="pres">
      <dgm:prSet presAssocID="{E091BE1B-BE4D-4542-B113-9CBB43EC2624}" presName="connTx" presStyleLbl="parChTrans1D2" presStyleIdx="1" presStyleCnt="2"/>
      <dgm:spPr/>
      <dgm:t>
        <a:bodyPr/>
        <a:lstStyle/>
        <a:p>
          <a:endParaRPr lang="tr-TR"/>
        </a:p>
      </dgm:t>
    </dgm:pt>
    <dgm:pt modelId="{70096B97-90CA-42EF-A3E4-A2E086FC31A4}" type="pres">
      <dgm:prSet presAssocID="{AD619D98-E846-4D60-933B-6B26F9B40794}" presName="node" presStyleLbl="node1" presStyleIdx="1" presStyleCnt="2" custScaleX="144318" custScaleY="1334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FB2CB7-BA35-44C0-8066-BA655176A5A7}" type="presOf" srcId="{7CE1B1DD-95BD-47CC-8015-619E995E6965}" destId="{2338DFE0-EF5A-49D0-AAE0-8CC18DAF27EC}" srcOrd="0" destOrd="0" presId="urn:microsoft.com/office/officeart/2005/8/layout/radial1"/>
    <dgm:cxn modelId="{8F331735-9903-4253-A588-6D00AFB289A7}" type="presOf" srcId="{AD619D98-E846-4D60-933B-6B26F9B40794}" destId="{70096B97-90CA-42EF-A3E4-A2E086FC31A4}" srcOrd="0" destOrd="0" presId="urn:microsoft.com/office/officeart/2005/8/layout/radial1"/>
    <dgm:cxn modelId="{3500AA29-F5EB-4E02-B347-6C46552E7A1C}" srcId="{7CE1B1DD-95BD-47CC-8015-619E995E6965}" destId="{4FA6A3E0-A1CE-4C2D-ABE1-1F89310E2580}" srcOrd="0" destOrd="0" parTransId="{D131F534-9B61-48EA-85F4-CE6EEB99876E}" sibTransId="{7978DAAA-4247-49F9-BE04-C546522E122F}"/>
    <dgm:cxn modelId="{EDCDCE47-D1E0-4528-9367-F1FBFBEE1CBA}" type="presOf" srcId="{D131F534-9B61-48EA-85F4-CE6EEB99876E}" destId="{AD42C0A1-5FB8-44F7-B61B-3B55FFA8A598}" srcOrd="1" destOrd="0" presId="urn:microsoft.com/office/officeart/2005/8/layout/radial1"/>
    <dgm:cxn modelId="{B2918482-997B-485C-8F76-4DC48FDE53E3}" type="presOf" srcId="{E091BE1B-BE4D-4542-B113-9CBB43EC2624}" destId="{CC51C5BA-25D9-4DA8-967B-E5F34E75F50E}" srcOrd="1" destOrd="0" presId="urn:microsoft.com/office/officeart/2005/8/layout/radial1"/>
    <dgm:cxn modelId="{2ABAC6C9-441F-4585-A3FF-D6FE29FC1F47}" type="presOf" srcId="{58CC5BC9-A0CD-480A-B1D1-0043A0F9CB26}" destId="{392FFF8B-0F6C-4089-AC35-11C23DA2C7E4}" srcOrd="0" destOrd="0" presId="urn:microsoft.com/office/officeart/2005/8/layout/radial1"/>
    <dgm:cxn modelId="{1F5BCE71-E0E2-4F13-AFCE-70CF2FB8D9EE}" srcId="{7CE1B1DD-95BD-47CC-8015-619E995E6965}" destId="{AD619D98-E846-4D60-933B-6B26F9B40794}" srcOrd="1" destOrd="0" parTransId="{E091BE1B-BE4D-4542-B113-9CBB43EC2624}" sibTransId="{CF7DE153-9C05-4F64-AC8C-46555FA50AAA}"/>
    <dgm:cxn modelId="{ACA7D2BD-556A-43B5-9DD4-789C58A859AF}" srcId="{58CC5BC9-A0CD-480A-B1D1-0043A0F9CB26}" destId="{7CE1B1DD-95BD-47CC-8015-619E995E6965}" srcOrd="0" destOrd="0" parTransId="{9DEDD027-CE34-4012-89B5-4C255243E58E}" sibTransId="{4323E08C-F344-4F25-A6D4-6A062EFECBC6}"/>
    <dgm:cxn modelId="{54580014-EF00-4842-98B5-94CA93023768}" type="presOf" srcId="{E091BE1B-BE4D-4542-B113-9CBB43EC2624}" destId="{7D12AC80-96DB-4BDB-8988-319479E5DB2C}" srcOrd="0" destOrd="0" presId="urn:microsoft.com/office/officeart/2005/8/layout/radial1"/>
    <dgm:cxn modelId="{F02A58A8-2D8C-47E5-8855-167A997DC5FF}" type="presOf" srcId="{4FA6A3E0-A1CE-4C2D-ABE1-1F89310E2580}" destId="{6E282A38-410A-435C-9155-52FE2E5E5F55}" srcOrd="0" destOrd="0" presId="urn:microsoft.com/office/officeart/2005/8/layout/radial1"/>
    <dgm:cxn modelId="{F09907C2-1EBB-4B0C-B41D-6E77AC31116F}" type="presOf" srcId="{D131F534-9B61-48EA-85F4-CE6EEB99876E}" destId="{E182E19A-4D7F-48C3-B6D0-E08479A382DA}" srcOrd="0" destOrd="0" presId="urn:microsoft.com/office/officeart/2005/8/layout/radial1"/>
    <dgm:cxn modelId="{21B1B911-F4EB-44E3-B564-0FAD179E1E32}" type="presParOf" srcId="{392FFF8B-0F6C-4089-AC35-11C23DA2C7E4}" destId="{2338DFE0-EF5A-49D0-AAE0-8CC18DAF27EC}" srcOrd="0" destOrd="0" presId="urn:microsoft.com/office/officeart/2005/8/layout/radial1"/>
    <dgm:cxn modelId="{0FD4E888-F8EA-4273-B635-36637D1EFB70}" type="presParOf" srcId="{392FFF8B-0F6C-4089-AC35-11C23DA2C7E4}" destId="{E182E19A-4D7F-48C3-B6D0-E08479A382DA}" srcOrd="1" destOrd="0" presId="urn:microsoft.com/office/officeart/2005/8/layout/radial1"/>
    <dgm:cxn modelId="{C2504263-8AEE-4912-920B-BA1BA22CB63E}" type="presParOf" srcId="{E182E19A-4D7F-48C3-B6D0-E08479A382DA}" destId="{AD42C0A1-5FB8-44F7-B61B-3B55FFA8A598}" srcOrd="0" destOrd="0" presId="urn:microsoft.com/office/officeart/2005/8/layout/radial1"/>
    <dgm:cxn modelId="{B91FCC9A-CAB7-4228-9528-B4B86A430252}" type="presParOf" srcId="{392FFF8B-0F6C-4089-AC35-11C23DA2C7E4}" destId="{6E282A38-410A-435C-9155-52FE2E5E5F55}" srcOrd="2" destOrd="0" presId="urn:microsoft.com/office/officeart/2005/8/layout/radial1"/>
    <dgm:cxn modelId="{D5AB1730-F491-4EF6-9C5B-343FC2CBF0B5}" type="presParOf" srcId="{392FFF8B-0F6C-4089-AC35-11C23DA2C7E4}" destId="{7D12AC80-96DB-4BDB-8988-319479E5DB2C}" srcOrd="3" destOrd="0" presId="urn:microsoft.com/office/officeart/2005/8/layout/radial1"/>
    <dgm:cxn modelId="{88C1C84E-2FF2-427F-9545-D40ABD8ED33D}" type="presParOf" srcId="{7D12AC80-96DB-4BDB-8988-319479E5DB2C}" destId="{CC51C5BA-25D9-4DA8-967B-E5F34E75F50E}" srcOrd="0" destOrd="0" presId="urn:microsoft.com/office/officeart/2005/8/layout/radial1"/>
    <dgm:cxn modelId="{97FC4D97-0B87-4B8A-BC8E-5B5206B66059}" type="presParOf" srcId="{392FFF8B-0F6C-4089-AC35-11C23DA2C7E4}" destId="{70096B97-90CA-42EF-A3E4-A2E086FC31A4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CC5BC9-A0CD-480A-B1D1-0043A0F9CB26}" type="doc">
      <dgm:prSet loTypeId="urn:microsoft.com/office/officeart/2005/8/layout/radial6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7CE1B1DD-95BD-47CC-8015-619E995E6965}">
      <dgm:prSet phldrT="[Text]"/>
      <dgm:spPr/>
      <dgm:t>
        <a:bodyPr/>
        <a:lstStyle/>
        <a:p>
          <a:r>
            <a:rPr lang="tr-TR" dirty="0" smtClean="0"/>
            <a:t>65</a:t>
          </a:r>
          <a:endParaRPr lang="tr-TR" dirty="0"/>
        </a:p>
      </dgm:t>
    </dgm:pt>
    <dgm:pt modelId="{9DEDD027-CE34-4012-89B5-4C255243E58E}" type="parTrans" cxnId="{ACA7D2BD-556A-43B5-9DD4-789C58A859AF}">
      <dgm:prSet/>
      <dgm:spPr/>
      <dgm:t>
        <a:bodyPr/>
        <a:lstStyle/>
        <a:p>
          <a:endParaRPr lang="tr-TR"/>
        </a:p>
      </dgm:t>
    </dgm:pt>
    <dgm:pt modelId="{4323E08C-F344-4F25-A6D4-6A062EFECBC6}" type="sibTrans" cxnId="{ACA7D2BD-556A-43B5-9DD4-789C58A859AF}">
      <dgm:prSet/>
      <dgm:spPr/>
      <dgm:t>
        <a:bodyPr/>
        <a:lstStyle/>
        <a:p>
          <a:endParaRPr lang="tr-TR"/>
        </a:p>
      </dgm:t>
    </dgm:pt>
    <dgm:pt modelId="{4FA6A3E0-A1CE-4C2D-ABE1-1F89310E2580}">
      <dgm:prSet phldrT="[Text]"/>
      <dgm:spPr/>
      <dgm:t>
        <a:bodyPr/>
        <a:lstStyle/>
        <a:p>
          <a:r>
            <a:rPr lang="tr-TR" dirty="0" smtClean="0"/>
            <a:t>Mühendislik Fakültesi</a:t>
          </a:r>
          <a:endParaRPr lang="tr-TR" dirty="0"/>
        </a:p>
      </dgm:t>
    </dgm:pt>
    <dgm:pt modelId="{D131F534-9B61-48EA-85F4-CE6EEB99876E}" type="parTrans" cxnId="{3500AA29-F5EB-4E02-B347-6C46552E7A1C}">
      <dgm:prSet/>
      <dgm:spPr/>
      <dgm:t>
        <a:bodyPr/>
        <a:lstStyle/>
        <a:p>
          <a:endParaRPr lang="tr-TR"/>
        </a:p>
      </dgm:t>
    </dgm:pt>
    <dgm:pt modelId="{7978DAAA-4247-49F9-BE04-C546522E122F}" type="sibTrans" cxnId="{3500AA29-F5EB-4E02-B347-6C46552E7A1C}">
      <dgm:prSet/>
      <dgm:spPr/>
      <dgm:t>
        <a:bodyPr/>
        <a:lstStyle/>
        <a:p>
          <a:endParaRPr lang="tr-TR"/>
        </a:p>
      </dgm:t>
    </dgm:pt>
    <dgm:pt modelId="{AD619D98-E846-4D60-933B-6B26F9B40794}">
      <dgm:prSet phldrT="[Text]"/>
      <dgm:spPr/>
      <dgm:t>
        <a:bodyPr/>
        <a:lstStyle/>
        <a:p>
          <a:r>
            <a:rPr lang="tr-TR" dirty="0" smtClean="0"/>
            <a:t>Havacılık ve Uzay Bilimleri Fakültesi</a:t>
          </a:r>
          <a:endParaRPr lang="tr-TR" dirty="0"/>
        </a:p>
      </dgm:t>
    </dgm:pt>
    <dgm:pt modelId="{E091BE1B-BE4D-4542-B113-9CBB43EC2624}" type="parTrans" cxnId="{1F5BCE71-E0E2-4F13-AFCE-70CF2FB8D9EE}">
      <dgm:prSet/>
      <dgm:spPr/>
      <dgm:t>
        <a:bodyPr/>
        <a:lstStyle/>
        <a:p>
          <a:endParaRPr lang="tr-TR"/>
        </a:p>
      </dgm:t>
    </dgm:pt>
    <dgm:pt modelId="{CF7DE153-9C05-4F64-AC8C-46555FA50AAA}" type="sibTrans" cxnId="{1F5BCE71-E0E2-4F13-AFCE-70CF2FB8D9EE}">
      <dgm:prSet/>
      <dgm:spPr/>
      <dgm:t>
        <a:bodyPr/>
        <a:lstStyle/>
        <a:p>
          <a:endParaRPr lang="tr-TR"/>
        </a:p>
      </dgm:t>
    </dgm:pt>
    <dgm:pt modelId="{DA0109FE-CD18-416B-91D2-5FDCCBCD7126}">
      <dgm:prSet phldrT="[Text]"/>
      <dgm:spPr/>
      <dgm:t>
        <a:bodyPr/>
        <a:lstStyle/>
        <a:p>
          <a:r>
            <a:rPr lang="tr-TR" dirty="0" smtClean="0"/>
            <a:t>Mimarlık Fakültesi</a:t>
          </a:r>
        </a:p>
      </dgm:t>
    </dgm:pt>
    <dgm:pt modelId="{913B6810-68F8-469E-A64A-43ADA823AE2E}" type="parTrans" cxnId="{E83B462D-59F9-4A51-BB3D-DB97CF1319DD}">
      <dgm:prSet/>
      <dgm:spPr/>
      <dgm:t>
        <a:bodyPr/>
        <a:lstStyle/>
        <a:p>
          <a:endParaRPr lang="tr-TR"/>
        </a:p>
      </dgm:t>
    </dgm:pt>
    <dgm:pt modelId="{264927D1-9ECE-4E89-A902-BAED3DB74775}" type="sibTrans" cxnId="{E83B462D-59F9-4A51-BB3D-DB97CF1319DD}">
      <dgm:prSet/>
      <dgm:spPr/>
      <dgm:t>
        <a:bodyPr/>
        <a:lstStyle/>
        <a:p>
          <a:endParaRPr lang="tr-TR"/>
        </a:p>
      </dgm:t>
    </dgm:pt>
    <dgm:pt modelId="{B8B12B45-DC51-44D9-8DD4-B80F2144AFB7}">
      <dgm:prSet phldrT="[Text]"/>
      <dgm:spPr/>
      <dgm:t>
        <a:bodyPr/>
        <a:lstStyle/>
        <a:p>
          <a:r>
            <a:rPr lang="tr-TR" dirty="0" smtClean="0"/>
            <a:t>Tıp İngilizce</a:t>
          </a:r>
          <a:endParaRPr lang="tr-TR" dirty="0"/>
        </a:p>
      </dgm:t>
    </dgm:pt>
    <dgm:pt modelId="{99269EF1-D784-4CB4-951A-18CD74FFCBF5}" type="parTrans" cxnId="{3EC3AB4A-A53C-41A9-B347-8C167B8074B2}">
      <dgm:prSet/>
      <dgm:spPr/>
      <dgm:t>
        <a:bodyPr/>
        <a:lstStyle/>
        <a:p>
          <a:endParaRPr lang="tr-TR"/>
        </a:p>
      </dgm:t>
    </dgm:pt>
    <dgm:pt modelId="{E2E46658-022E-4BE5-85A1-6FCA4E4F8929}" type="sibTrans" cxnId="{3EC3AB4A-A53C-41A9-B347-8C167B8074B2}">
      <dgm:prSet/>
      <dgm:spPr/>
      <dgm:t>
        <a:bodyPr/>
        <a:lstStyle/>
        <a:p>
          <a:endParaRPr lang="tr-TR"/>
        </a:p>
      </dgm:t>
    </dgm:pt>
    <dgm:pt modelId="{5CEC7C4E-7780-46FD-BB6D-9A35B1F0B196}">
      <dgm:prSet phldrT="[Text]"/>
      <dgm:spPr/>
      <dgm:t>
        <a:bodyPr/>
        <a:lstStyle/>
        <a:p>
          <a:r>
            <a:rPr lang="tr-TR" dirty="0" smtClean="0"/>
            <a:t>Sosyoloji </a:t>
          </a:r>
        </a:p>
      </dgm:t>
    </dgm:pt>
    <dgm:pt modelId="{CF95D2D6-4471-4439-A38B-AF49DC48E00C}" type="parTrans" cxnId="{EDB98D05-4BE2-4332-ADDB-61B7B38066CA}">
      <dgm:prSet/>
      <dgm:spPr/>
      <dgm:t>
        <a:bodyPr/>
        <a:lstStyle/>
        <a:p>
          <a:endParaRPr lang="tr-TR"/>
        </a:p>
      </dgm:t>
    </dgm:pt>
    <dgm:pt modelId="{9BC6D4FB-2835-4391-A1E9-C5E91B5DE054}" type="sibTrans" cxnId="{EDB98D05-4BE2-4332-ADDB-61B7B38066CA}">
      <dgm:prSet/>
      <dgm:spPr/>
      <dgm:t>
        <a:bodyPr/>
        <a:lstStyle/>
        <a:p>
          <a:endParaRPr lang="tr-TR"/>
        </a:p>
      </dgm:t>
    </dgm:pt>
    <dgm:pt modelId="{60008094-58F5-499E-BD38-27065BE2C774}" type="pres">
      <dgm:prSet presAssocID="{58CC5BC9-A0CD-480A-B1D1-0043A0F9CB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5C8C9D-E95C-4485-B46F-00E83D7D802A}" type="pres">
      <dgm:prSet presAssocID="{7CE1B1DD-95BD-47CC-8015-619E995E6965}" presName="centerShape" presStyleLbl="node0" presStyleIdx="0" presStyleCnt="1"/>
      <dgm:spPr/>
      <dgm:t>
        <a:bodyPr/>
        <a:lstStyle/>
        <a:p>
          <a:endParaRPr lang="tr-TR"/>
        </a:p>
      </dgm:t>
    </dgm:pt>
    <dgm:pt modelId="{24867979-BE12-4EE5-B85E-D11F1D4FD1DC}" type="pres">
      <dgm:prSet presAssocID="{4FA6A3E0-A1CE-4C2D-ABE1-1F89310E2580}" presName="node" presStyleLbl="node1" presStyleIdx="0" presStyleCnt="5" custScaleX="156304" custScaleY="1624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8C7B6B-661D-4011-AF7D-16ECE67F11CB}" type="pres">
      <dgm:prSet presAssocID="{4FA6A3E0-A1CE-4C2D-ABE1-1F89310E2580}" presName="dummy" presStyleCnt="0"/>
      <dgm:spPr/>
    </dgm:pt>
    <dgm:pt modelId="{62638E8A-D7E8-44FA-80E5-09A341E38061}" type="pres">
      <dgm:prSet presAssocID="{7978DAAA-4247-49F9-BE04-C546522E122F}" presName="sibTrans" presStyleLbl="sibTrans2D1" presStyleIdx="0" presStyleCnt="5"/>
      <dgm:spPr/>
      <dgm:t>
        <a:bodyPr/>
        <a:lstStyle/>
        <a:p>
          <a:endParaRPr lang="tr-TR"/>
        </a:p>
      </dgm:t>
    </dgm:pt>
    <dgm:pt modelId="{2CD8B5CE-5361-4F06-B4F5-20BE9C252406}" type="pres">
      <dgm:prSet presAssocID="{DA0109FE-CD18-416B-91D2-5FDCCBCD7126}" presName="node" presStyleLbl="node1" presStyleIdx="1" presStyleCnt="5" custScaleX="156304" custScaleY="1624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77CC98-41D0-4DF8-AD43-7EE389510218}" type="pres">
      <dgm:prSet presAssocID="{DA0109FE-CD18-416B-91D2-5FDCCBCD7126}" presName="dummy" presStyleCnt="0"/>
      <dgm:spPr/>
    </dgm:pt>
    <dgm:pt modelId="{579421E6-56FE-4156-A7FF-41BABA7D9805}" type="pres">
      <dgm:prSet presAssocID="{264927D1-9ECE-4E89-A902-BAED3DB74775}" presName="sibTrans" presStyleLbl="sibTrans2D1" presStyleIdx="1" presStyleCnt="5"/>
      <dgm:spPr/>
      <dgm:t>
        <a:bodyPr/>
        <a:lstStyle/>
        <a:p>
          <a:endParaRPr lang="tr-TR"/>
        </a:p>
      </dgm:t>
    </dgm:pt>
    <dgm:pt modelId="{CF78FF1C-77BD-4EF0-8B90-9E637BDC1B80}" type="pres">
      <dgm:prSet presAssocID="{5CEC7C4E-7780-46FD-BB6D-9A35B1F0B196}" presName="node" presStyleLbl="node1" presStyleIdx="2" presStyleCnt="5" custScaleX="156304" custScaleY="1624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FE734A-F55E-4032-B7A7-674A342DFB14}" type="pres">
      <dgm:prSet presAssocID="{5CEC7C4E-7780-46FD-BB6D-9A35B1F0B196}" presName="dummy" presStyleCnt="0"/>
      <dgm:spPr/>
    </dgm:pt>
    <dgm:pt modelId="{F5BE476B-5341-4C5F-B522-54413F66DF45}" type="pres">
      <dgm:prSet presAssocID="{9BC6D4FB-2835-4391-A1E9-C5E91B5DE05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F1C3F93-98C6-4CA0-9B12-8C5CBD8A1B22}" type="pres">
      <dgm:prSet presAssocID="{AD619D98-E846-4D60-933B-6B26F9B40794}" presName="node" presStyleLbl="node1" presStyleIdx="3" presStyleCnt="5" custScaleX="156304" custScaleY="1624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5D3F21-60D9-4308-B998-BDEE570B34AD}" type="pres">
      <dgm:prSet presAssocID="{AD619D98-E846-4D60-933B-6B26F9B40794}" presName="dummy" presStyleCnt="0"/>
      <dgm:spPr/>
    </dgm:pt>
    <dgm:pt modelId="{17E82A9D-A044-480F-A424-FAF3B385A6D4}" type="pres">
      <dgm:prSet presAssocID="{CF7DE153-9C05-4F64-AC8C-46555FA50AAA}" presName="sibTrans" presStyleLbl="sibTrans2D1" presStyleIdx="3" presStyleCnt="5"/>
      <dgm:spPr/>
      <dgm:t>
        <a:bodyPr/>
        <a:lstStyle/>
        <a:p>
          <a:endParaRPr lang="tr-TR"/>
        </a:p>
      </dgm:t>
    </dgm:pt>
    <dgm:pt modelId="{D0A87E38-A6DA-43B7-91A2-997F20B4F6B5}" type="pres">
      <dgm:prSet presAssocID="{B8B12B45-DC51-44D9-8DD4-B80F2144AFB7}" presName="node" presStyleLbl="node1" presStyleIdx="4" presStyleCnt="5" custScaleX="156304" custScaleY="1624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063F4A-7422-49B5-8076-3D38EFA7C37A}" type="pres">
      <dgm:prSet presAssocID="{B8B12B45-DC51-44D9-8DD4-B80F2144AFB7}" presName="dummy" presStyleCnt="0"/>
      <dgm:spPr/>
    </dgm:pt>
    <dgm:pt modelId="{6EF5D23A-A43F-46B7-99EE-8FFE868B71FA}" type="pres">
      <dgm:prSet presAssocID="{E2E46658-022E-4BE5-85A1-6FCA4E4F8929}" presName="sibTrans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B25D8B4B-499D-464D-BA6D-DB4F48B329CF}" type="presOf" srcId="{58CC5BC9-A0CD-480A-B1D1-0043A0F9CB26}" destId="{60008094-58F5-499E-BD38-27065BE2C774}" srcOrd="0" destOrd="0" presId="urn:microsoft.com/office/officeart/2005/8/layout/radial6"/>
    <dgm:cxn modelId="{1F5BCE71-E0E2-4F13-AFCE-70CF2FB8D9EE}" srcId="{7CE1B1DD-95BD-47CC-8015-619E995E6965}" destId="{AD619D98-E846-4D60-933B-6B26F9B40794}" srcOrd="3" destOrd="0" parTransId="{E091BE1B-BE4D-4542-B113-9CBB43EC2624}" sibTransId="{CF7DE153-9C05-4F64-AC8C-46555FA50AAA}"/>
    <dgm:cxn modelId="{4E3BCAB8-940E-48B0-B9F5-ADACBDCC3B7E}" type="presOf" srcId="{7CE1B1DD-95BD-47CC-8015-619E995E6965}" destId="{665C8C9D-E95C-4485-B46F-00E83D7D802A}" srcOrd="0" destOrd="0" presId="urn:microsoft.com/office/officeart/2005/8/layout/radial6"/>
    <dgm:cxn modelId="{3235D81A-0B5C-48A8-A5AF-70718F5DFFF6}" type="presOf" srcId="{9BC6D4FB-2835-4391-A1E9-C5E91B5DE054}" destId="{F5BE476B-5341-4C5F-B522-54413F66DF45}" srcOrd="0" destOrd="0" presId="urn:microsoft.com/office/officeart/2005/8/layout/radial6"/>
    <dgm:cxn modelId="{3500AA29-F5EB-4E02-B347-6C46552E7A1C}" srcId="{7CE1B1DD-95BD-47CC-8015-619E995E6965}" destId="{4FA6A3E0-A1CE-4C2D-ABE1-1F89310E2580}" srcOrd="0" destOrd="0" parTransId="{D131F534-9B61-48EA-85F4-CE6EEB99876E}" sibTransId="{7978DAAA-4247-49F9-BE04-C546522E122F}"/>
    <dgm:cxn modelId="{7E923DD0-6A67-43A6-A835-A909D3992309}" type="presOf" srcId="{E2E46658-022E-4BE5-85A1-6FCA4E4F8929}" destId="{6EF5D23A-A43F-46B7-99EE-8FFE868B71FA}" srcOrd="0" destOrd="0" presId="urn:microsoft.com/office/officeart/2005/8/layout/radial6"/>
    <dgm:cxn modelId="{EDB98D05-4BE2-4332-ADDB-61B7B38066CA}" srcId="{7CE1B1DD-95BD-47CC-8015-619E995E6965}" destId="{5CEC7C4E-7780-46FD-BB6D-9A35B1F0B196}" srcOrd="2" destOrd="0" parTransId="{CF95D2D6-4471-4439-A38B-AF49DC48E00C}" sibTransId="{9BC6D4FB-2835-4391-A1E9-C5E91B5DE054}"/>
    <dgm:cxn modelId="{496AF7CC-9E91-4A96-AF4C-BAFD9225A963}" type="presOf" srcId="{4FA6A3E0-A1CE-4C2D-ABE1-1F89310E2580}" destId="{24867979-BE12-4EE5-B85E-D11F1D4FD1DC}" srcOrd="0" destOrd="0" presId="urn:microsoft.com/office/officeart/2005/8/layout/radial6"/>
    <dgm:cxn modelId="{ACA7D2BD-556A-43B5-9DD4-789C58A859AF}" srcId="{58CC5BC9-A0CD-480A-B1D1-0043A0F9CB26}" destId="{7CE1B1DD-95BD-47CC-8015-619E995E6965}" srcOrd="0" destOrd="0" parTransId="{9DEDD027-CE34-4012-89B5-4C255243E58E}" sibTransId="{4323E08C-F344-4F25-A6D4-6A062EFECBC6}"/>
    <dgm:cxn modelId="{EB995665-F815-4634-B5C6-B369C8FE16BF}" type="presOf" srcId="{DA0109FE-CD18-416B-91D2-5FDCCBCD7126}" destId="{2CD8B5CE-5361-4F06-B4F5-20BE9C252406}" srcOrd="0" destOrd="0" presId="urn:microsoft.com/office/officeart/2005/8/layout/radial6"/>
    <dgm:cxn modelId="{A3994D1F-34C0-4EDF-A689-8948B6A86B42}" type="presOf" srcId="{AD619D98-E846-4D60-933B-6B26F9B40794}" destId="{7F1C3F93-98C6-4CA0-9B12-8C5CBD8A1B22}" srcOrd="0" destOrd="0" presId="urn:microsoft.com/office/officeart/2005/8/layout/radial6"/>
    <dgm:cxn modelId="{3EC3AB4A-A53C-41A9-B347-8C167B8074B2}" srcId="{7CE1B1DD-95BD-47CC-8015-619E995E6965}" destId="{B8B12B45-DC51-44D9-8DD4-B80F2144AFB7}" srcOrd="4" destOrd="0" parTransId="{99269EF1-D784-4CB4-951A-18CD74FFCBF5}" sibTransId="{E2E46658-022E-4BE5-85A1-6FCA4E4F8929}"/>
    <dgm:cxn modelId="{9793166B-5FDD-4244-A965-2BCE3D469D3F}" type="presOf" srcId="{5CEC7C4E-7780-46FD-BB6D-9A35B1F0B196}" destId="{CF78FF1C-77BD-4EF0-8B90-9E637BDC1B80}" srcOrd="0" destOrd="0" presId="urn:microsoft.com/office/officeart/2005/8/layout/radial6"/>
    <dgm:cxn modelId="{81240EF5-86B6-45EE-B9DB-F3D0B133FC06}" type="presOf" srcId="{CF7DE153-9C05-4F64-AC8C-46555FA50AAA}" destId="{17E82A9D-A044-480F-A424-FAF3B385A6D4}" srcOrd="0" destOrd="0" presId="urn:microsoft.com/office/officeart/2005/8/layout/radial6"/>
    <dgm:cxn modelId="{E83B462D-59F9-4A51-BB3D-DB97CF1319DD}" srcId="{7CE1B1DD-95BD-47CC-8015-619E995E6965}" destId="{DA0109FE-CD18-416B-91D2-5FDCCBCD7126}" srcOrd="1" destOrd="0" parTransId="{913B6810-68F8-469E-A64A-43ADA823AE2E}" sibTransId="{264927D1-9ECE-4E89-A902-BAED3DB74775}"/>
    <dgm:cxn modelId="{F205317D-0E56-4248-9194-1E513C592B00}" type="presOf" srcId="{7978DAAA-4247-49F9-BE04-C546522E122F}" destId="{62638E8A-D7E8-44FA-80E5-09A341E38061}" srcOrd="0" destOrd="0" presId="urn:microsoft.com/office/officeart/2005/8/layout/radial6"/>
    <dgm:cxn modelId="{9D7748BF-9E93-43C8-9A77-8CC87641735C}" type="presOf" srcId="{B8B12B45-DC51-44D9-8DD4-B80F2144AFB7}" destId="{D0A87E38-A6DA-43B7-91A2-997F20B4F6B5}" srcOrd="0" destOrd="0" presId="urn:microsoft.com/office/officeart/2005/8/layout/radial6"/>
    <dgm:cxn modelId="{850968E8-E1CD-4C9A-8493-697E172E8966}" type="presOf" srcId="{264927D1-9ECE-4E89-A902-BAED3DB74775}" destId="{579421E6-56FE-4156-A7FF-41BABA7D9805}" srcOrd="0" destOrd="0" presId="urn:microsoft.com/office/officeart/2005/8/layout/radial6"/>
    <dgm:cxn modelId="{5CDCC871-DEE0-43D1-9379-B5402B11EAAC}" type="presParOf" srcId="{60008094-58F5-499E-BD38-27065BE2C774}" destId="{665C8C9D-E95C-4485-B46F-00E83D7D802A}" srcOrd="0" destOrd="0" presId="urn:microsoft.com/office/officeart/2005/8/layout/radial6"/>
    <dgm:cxn modelId="{0DA2355E-E657-4EC9-98D2-1A61BDEAD59A}" type="presParOf" srcId="{60008094-58F5-499E-BD38-27065BE2C774}" destId="{24867979-BE12-4EE5-B85E-D11F1D4FD1DC}" srcOrd="1" destOrd="0" presId="urn:microsoft.com/office/officeart/2005/8/layout/radial6"/>
    <dgm:cxn modelId="{DF69C464-82B7-4303-9C17-AF63F09A2C50}" type="presParOf" srcId="{60008094-58F5-499E-BD38-27065BE2C774}" destId="{2D8C7B6B-661D-4011-AF7D-16ECE67F11CB}" srcOrd="2" destOrd="0" presId="urn:microsoft.com/office/officeart/2005/8/layout/radial6"/>
    <dgm:cxn modelId="{4DDA620B-022A-48DE-AE4F-A8F9EC30E39A}" type="presParOf" srcId="{60008094-58F5-499E-BD38-27065BE2C774}" destId="{62638E8A-D7E8-44FA-80E5-09A341E38061}" srcOrd="3" destOrd="0" presId="urn:microsoft.com/office/officeart/2005/8/layout/radial6"/>
    <dgm:cxn modelId="{21FBDC9A-B7AA-4281-8221-016B170A5605}" type="presParOf" srcId="{60008094-58F5-499E-BD38-27065BE2C774}" destId="{2CD8B5CE-5361-4F06-B4F5-20BE9C252406}" srcOrd="4" destOrd="0" presId="urn:microsoft.com/office/officeart/2005/8/layout/radial6"/>
    <dgm:cxn modelId="{075F7F0F-4D8F-40D6-A321-80F00FCDA530}" type="presParOf" srcId="{60008094-58F5-499E-BD38-27065BE2C774}" destId="{2377CC98-41D0-4DF8-AD43-7EE389510218}" srcOrd="5" destOrd="0" presId="urn:microsoft.com/office/officeart/2005/8/layout/radial6"/>
    <dgm:cxn modelId="{D26DB5DB-B95E-49F5-B0E6-E05221AFDF24}" type="presParOf" srcId="{60008094-58F5-499E-BD38-27065BE2C774}" destId="{579421E6-56FE-4156-A7FF-41BABA7D9805}" srcOrd="6" destOrd="0" presId="urn:microsoft.com/office/officeart/2005/8/layout/radial6"/>
    <dgm:cxn modelId="{4823AB27-033E-4FD6-AB57-430F8278558B}" type="presParOf" srcId="{60008094-58F5-499E-BD38-27065BE2C774}" destId="{CF78FF1C-77BD-4EF0-8B90-9E637BDC1B80}" srcOrd="7" destOrd="0" presId="urn:microsoft.com/office/officeart/2005/8/layout/radial6"/>
    <dgm:cxn modelId="{7506F1BA-DE38-4576-B731-29A5C3A3144E}" type="presParOf" srcId="{60008094-58F5-499E-BD38-27065BE2C774}" destId="{A7FE734A-F55E-4032-B7A7-674A342DFB14}" srcOrd="8" destOrd="0" presId="urn:microsoft.com/office/officeart/2005/8/layout/radial6"/>
    <dgm:cxn modelId="{73F32AAD-32CA-4239-9974-4C33313CD7C3}" type="presParOf" srcId="{60008094-58F5-499E-BD38-27065BE2C774}" destId="{F5BE476B-5341-4C5F-B522-54413F66DF45}" srcOrd="9" destOrd="0" presId="urn:microsoft.com/office/officeart/2005/8/layout/radial6"/>
    <dgm:cxn modelId="{2E3F82F2-8A1F-4C38-9AB4-E77E7B20991B}" type="presParOf" srcId="{60008094-58F5-499E-BD38-27065BE2C774}" destId="{7F1C3F93-98C6-4CA0-9B12-8C5CBD8A1B22}" srcOrd="10" destOrd="0" presId="urn:microsoft.com/office/officeart/2005/8/layout/radial6"/>
    <dgm:cxn modelId="{45F886F6-7206-472A-B2F6-A8A86E737DB4}" type="presParOf" srcId="{60008094-58F5-499E-BD38-27065BE2C774}" destId="{3C5D3F21-60D9-4308-B998-BDEE570B34AD}" srcOrd="11" destOrd="0" presId="urn:microsoft.com/office/officeart/2005/8/layout/radial6"/>
    <dgm:cxn modelId="{3D4A98CA-714A-4C25-BD48-25AB04FF1FA8}" type="presParOf" srcId="{60008094-58F5-499E-BD38-27065BE2C774}" destId="{17E82A9D-A044-480F-A424-FAF3B385A6D4}" srcOrd="12" destOrd="0" presId="urn:microsoft.com/office/officeart/2005/8/layout/radial6"/>
    <dgm:cxn modelId="{4A94EFEF-F863-4AAB-B3BB-33D0F00E7EF3}" type="presParOf" srcId="{60008094-58F5-499E-BD38-27065BE2C774}" destId="{D0A87E38-A6DA-43B7-91A2-997F20B4F6B5}" srcOrd="13" destOrd="0" presId="urn:microsoft.com/office/officeart/2005/8/layout/radial6"/>
    <dgm:cxn modelId="{2813FB84-BDC1-4D07-95BD-5575EDEDF112}" type="presParOf" srcId="{60008094-58F5-499E-BD38-27065BE2C774}" destId="{19063F4A-7422-49B5-8076-3D38EFA7C37A}" srcOrd="14" destOrd="0" presId="urn:microsoft.com/office/officeart/2005/8/layout/radial6"/>
    <dgm:cxn modelId="{7D9A052B-1834-42F6-912C-8B035ADF3297}" type="presParOf" srcId="{60008094-58F5-499E-BD38-27065BE2C774}" destId="{6EF5D23A-A43F-46B7-99EE-8FFE868B71F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CC5BC9-A0CD-480A-B1D1-0043A0F9CB26}" type="doc">
      <dgm:prSet loTypeId="urn:microsoft.com/office/officeart/2005/8/layout/radial5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5B8CFD6D-BF82-4742-9FB3-FE912E5FE5E8}" type="pres">
      <dgm:prSet presAssocID="{58CC5BC9-A0CD-480A-B1D1-0043A0F9CB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118FE29A-F6D1-4F1B-B3A6-BCB07E9F0169}" type="presOf" srcId="{58CC5BC9-A0CD-480A-B1D1-0043A0F9CB26}" destId="{5B8CFD6D-BF82-4742-9FB3-FE912E5FE5E8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CC5BC9-A0CD-480A-B1D1-0043A0F9CB26}" type="doc">
      <dgm:prSet loTypeId="urn:microsoft.com/office/officeart/2005/8/layout/radial1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7CE1B1DD-95BD-47CC-8015-619E995E6965}">
      <dgm:prSet phldrT="[Text]"/>
      <dgm:spPr/>
      <dgm:t>
        <a:bodyPr/>
        <a:lstStyle/>
        <a:p>
          <a:r>
            <a:rPr lang="tr-TR" dirty="0" smtClean="0"/>
            <a:t>60</a:t>
          </a:r>
          <a:endParaRPr lang="tr-TR" dirty="0"/>
        </a:p>
      </dgm:t>
    </dgm:pt>
    <dgm:pt modelId="{9DEDD027-CE34-4012-89B5-4C255243E58E}" type="parTrans" cxnId="{ACA7D2BD-556A-43B5-9DD4-789C58A859AF}">
      <dgm:prSet/>
      <dgm:spPr/>
      <dgm:t>
        <a:bodyPr/>
        <a:lstStyle/>
        <a:p>
          <a:endParaRPr lang="tr-TR"/>
        </a:p>
      </dgm:t>
    </dgm:pt>
    <dgm:pt modelId="{4323E08C-F344-4F25-A6D4-6A062EFECBC6}" type="sibTrans" cxnId="{ACA7D2BD-556A-43B5-9DD4-789C58A859AF}">
      <dgm:prSet/>
      <dgm:spPr/>
      <dgm:t>
        <a:bodyPr/>
        <a:lstStyle/>
        <a:p>
          <a:endParaRPr lang="tr-TR"/>
        </a:p>
      </dgm:t>
    </dgm:pt>
    <dgm:pt modelId="{4FA6A3E0-A1CE-4C2D-ABE1-1F89310E2580}">
      <dgm:prSet phldrT="[Text]" custT="1"/>
      <dgm:spPr/>
      <dgm:t>
        <a:bodyPr/>
        <a:lstStyle/>
        <a:p>
          <a:r>
            <a:rPr lang="tr-TR" sz="1600" dirty="0" smtClean="0"/>
            <a:t>Uluslararası Ticaret ve Lojistik</a:t>
          </a:r>
          <a:endParaRPr lang="tr-TR" sz="1400" dirty="0"/>
        </a:p>
      </dgm:t>
    </dgm:pt>
    <dgm:pt modelId="{D131F534-9B61-48EA-85F4-CE6EEB99876E}" type="parTrans" cxnId="{3500AA29-F5EB-4E02-B347-6C46552E7A1C}">
      <dgm:prSet/>
      <dgm:spPr/>
      <dgm:t>
        <a:bodyPr/>
        <a:lstStyle/>
        <a:p>
          <a:endParaRPr lang="tr-TR"/>
        </a:p>
      </dgm:t>
    </dgm:pt>
    <dgm:pt modelId="{7978DAAA-4247-49F9-BE04-C546522E122F}" type="sibTrans" cxnId="{3500AA29-F5EB-4E02-B347-6C46552E7A1C}">
      <dgm:prSet/>
      <dgm:spPr/>
      <dgm:t>
        <a:bodyPr/>
        <a:lstStyle/>
        <a:p>
          <a:endParaRPr lang="tr-TR"/>
        </a:p>
      </dgm:t>
    </dgm:pt>
    <dgm:pt modelId="{AD619D98-E846-4D60-933B-6B26F9B40794}">
      <dgm:prSet phldrT="[Text]" custT="1"/>
      <dgm:spPr/>
      <dgm:t>
        <a:bodyPr/>
        <a:lstStyle/>
        <a:p>
          <a:r>
            <a:rPr lang="tr-TR" sz="1600" dirty="0" smtClean="0"/>
            <a:t>İktisadi ve İdari Bilimler</a:t>
          </a:r>
          <a:endParaRPr lang="tr-TR" sz="1600" dirty="0"/>
        </a:p>
      </dgm:t>
    </dgm:pt>
    <dgm:pt modelId="{E091BE1B-BE4D-4542-B113-9CBB43EC2624}" type="parTrans" cxnId="{1F5BCE71-E0E2-4F13-AFCE-70CF2FB8D9EE}">
      <dgm:prSet/>
      <dgm:spPr/>
      <dgm:t>
        <a:bodyPr/>
        <a:lstStyle/>
        <a:p>
          <a:endParaRPr lang="tr-TR"/>
        </a:p>
      </dgm:t>
    </dgm:pt>
    <dgm:pt modelId="{CF7DE153-9C05-4F64-AC8C-46555FA50AAA}" type="sibTrans" cxnId="{1F5BCE71-E0E2-4F13-AFCE-70CF2FB8D9EE}">
      <dgm:prSet/>
      <dgm:spPr/>
      <dgm:t>
        <a:bodyPr/>
        <a:lstStyle/>
        <a:p>
          <a:endParaRPr lang="tr-TR"/>
        </a:p>
      </dgm:t>
    </dgm:pt>
    <dgm:pt modelId="{392FFF8B-0F6C-4089-AC35-11C23DA2C7E4}" type="pres">
      <dgm:prSet presAssocID="{58CC5BC9-A0CD-480A-B1D1-0043A0F9CB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38DFE0-EF5A-49D0-AAE0-8CC18DAF27EC}" type="pres">
      <dgm:prSet presAssocID="{7CE1B1DD-95BD-47CC-8015-619E995E6965}" presName="centerShape" presStyleLbl="node0" presStyleIdx="0" presStyleCnt="1"/>
      <dgm:spPr/>
      <dgm:t>
        <a:bodyPr/>
        <a:lstStyle/>
        <a:p>
          <a:endParaRPr lang="tr-TR"/>
        </a:p>
      </dgm:t>
    </dgm:pt>
    <dgm:pt modelId="{E182E19A-4D7F-48C3-B6D0-E08479A382DA}" type="pres">
      <dgm:prSet presAssocID="{D131F534-9B61-48EA-85F4-CE6EEB99876E}" presName="Name9" presStyleLbl="parChTrans1D2" presStyleIdx="0" presStyleCnt="2"/>
      <dgm:spPr/>
      <dgm:t>
        <a:bodyPr/>
        <a:lstStyle/>
        <a:p>
          <a:endParaRPr lang="tr-TR"/>
        </a:p>
      </dgm:t>
    </dgm:pt>
    <dgm:pt modelId="{AD42C0A1-5FB8-44F7-B61B-3B55FFA8A598}" type="pres">
      <dgm:prSet presAssocID="{D131F534-9B61-48EA-85F4-CE6EEB99876E}" presName="connTx" presStyleLbl="parChTrans1D2" presStyleIdx="0" presStyleCnt="2"/>
      <dgm:spPr/>
      <dgm:t>
        <a:bodyPr/>
        <a:lstStyle/>
        <a:p>
          <a:endParaRPr lang="tr-TR"/>
        </a:p>
      </dgm:t>
    </dgm:pt>
    <dgm:pt modelId="{6E282A38-410A-435C-9155-52FE2E5E5F55}" type="pres">
      <dgm:prSet presAssocID="{4FA6A3E0-A1CE-4C2D-ABE1-1F89310E2580}" presName="node" presStyleLbl="node1" presStyleIdx="0" presStyleCnt="2" custScaleX="144429" custScaleY="133462" custRadScaleRad="98419" custRadScaleInc="15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12AC80-96DB-4BDB-8988-319479E5DB2C}" type="pres">
      <dgm:prSet presAssocID="{E091BE1B-BE4D-4542-B113-9CBB43EC2624}" presName="Name9" presStyleLbl="parChTrans1D2" presStyleIdx="1" presStyleCnt="2"/>
      <dgm:spPr/>
      <dgm:t>
        <a:bodyPr/>
        <a:lstStyle/>
        <a:p>
          <a:endParaRPr lang="tr-TR"/>
        </a:p>
      </dgm:t>
    </dgm:pt>
    <dgm:pt modelId="{CC51C5BA-25D9-4DA8-967B-E5F34E75F50E}" type="pres">
      <dgm:prSet presAssocID="{E091BE1B-BE4D-4542-B113-9CBB43EC2624}" presName="connTx" presStyleLbl="parChTrans1D2" presStyleIdx="1" presStyleCnt="2"/>
      <dgm:spPr/>
      <dgm:t>
        <a:bodyPr/>
        <a:lstStyle/>
        <a:p>
          <a:endParaRPr lang="tr-TR"/>
        </a:p>
      </dgm:t>
    </dgm:pt>
    <dgm:pt modelId="{70096B97-90CA-42EF-A3E4-A2E086FC31A4}" type="pres">
      <dgm:prSet presAssocID="{AD619D98-E846-4D60-933B-6B26F9B40794}" presName="node" presStyleLbl="node1" presStyleIdx="1" presStyleCnt="2" custScaleX="144318" custScaleY="1334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828AF8-764A-4CF6-86FD-0436E76343BC}" type="presOf" srcId="{7CE1B1DD-95BD-47CC-8015-619E995E6965}" destId="{2338DFE0-EF5A-49D0-AAE0-8CC18DAF27EC}" srcOrd="0" destOrd="0" presId="urn:microsoft.com/office/officeart/2005/8/layout/radial1"/>
    <dgm:cxn modelId="{EC4B079D-7940-4FE9-BAB5-D929F4A35849}" type="presOf" srcId="{E091BE1B-BE4D-4542-B113-9CBB43EC2624}" destId="{CC51C5BA-25D9-4DA8-967B-E5F34E75F50E}" srcOrd="1" destOrd="0" presId="urn:microsoft.com/office/officeart/2005/8/layout/radial1"/>
    <dgm:cxn modelId="{3500AA29-F5EB-4E02-B347-6C46552E7A1C}" srcId="{7CE1B1DD-95BD-47CC-8015-619E995E6965}" destId="{4FA6A3E0-A1CE-4C2D-ABE1-1F89310E2580}" srcOrd="0" destOrd="0" parTransId="{D131F534-9B61-48EA-85F4-CE6EEB99876E}" sibTransId="{7978DAAA-4247-49F9-BE04-C546522E122F}"/>
    <dgm:cxn modelId="{3CB27F69-A9F1-4F06-A3EC-8899775EC2B8}" type="presOf" srcId="{D131F534-9B61-48EA-85F4-CE6EEB99876E}" destId="{E182E19A-4D7F-48C3-B6D0-E08479A382DA}" srcOrd="0" destOrd="0" presId="urn:microsoft.com/office/officeart/2005/8/layout/radial1"/>
    <dgm:cxn modelId="{FA6F6112-3C55-4551-947A-37786F4132CE}" type="presOf" srcId="{E091BE1B-BE4D-4542-B113-9CBB43EC2624}" destId="{7D12AC80-96DB-4BDB-8988-319479E5DB2C}" srcOrd="0" destOrd="0" presId="urn:microsoft.com/office/officeart/2005/8/layout/radial1"/>
    <dgm:cxn modelId="{ED326497-C499-42FB-BC52-9214B9CA2D3F}" type="presOf" srcId="{4FA6A3E0-A1CE-4C2D-ABE1-1F89310E2580}" destId="{6E282A38-410A-435C-9155-52FE2E5E5F55}" srcOrd="0" destOrd="0" presId="urn:microsoft.com/office/officeart/2005/8/layout/radial1"/>
    <dgm:cxn modelId="{D173E042-141A-4BF2-AD24-697C11F3EC04}" type="presOf" srcId="{AD619D98-E846-4D60-933B-6B26F9B40794}" destId="{70096B97-90CA-42EF-A3E4-A2E086FC31A4}" srcOrd="0" destOrd="0" presId="urn:microsoft.com/office/officeart/2005/8/layout/radial1"/>
    <dgm:cxn modelId="{820D7AB7-F753-450B-8E63-3D2BC9B44EC2}" type="presOf" srcId="{D131F534-9B61-48EA-85F4-CE6EEB99876E}" destId="{AD42C0A1-5FB8-44F7-B61B-3B55FFA8A598}" srcOrd="1" destOrd="0" presId="urn:microsoft.com/office/officeart/2005/8/layout/radial1"/>
    <dgm:cxn modelId="{B8E7354E-4602-4D31-A2AA-BA534F23FFC3}" type="presOf" srcId="{58CC5BC9-A0CD-480A-B1D1-0043A0F9CB26}" destId="{392FFF8B-0F6C-4089-AC35-11C23DA2C7E4}" srcOrd="0" destOrd="0" presId="urn:microsoft.com/office/officeart/2005/8/layout/radial1"/>
    <dgm:cxn modelId="{1F5BCE71-E0E2-4F13-AFCE-70CF2FB8D9EE}" srcId="{7CE1B1DD-95BD-47CC-8015-619E995E6965}" destId="{AD619D98-E846-4D60-933B-6B26F9B40794}" srcOrd="1" destOrd="0" parTransId="{E091BE1B-BE4D-4542-B113-9CBB43EC2624}" sibTransId="{CF7DE153-9C05-4F64-AC8C-46555FA50AAA}"/>
    <dgm:cxn modelId="{ACA7D2BD-556A-43B5-9DD4-789C58A859AF}" srcId="{58CC5BC9-A0CD-480A-B1D1-0043A0F9CB26}" destId="{7CE1B1DD-95BD-47CC-8015-619E995E6965}" srcOrd="0" destOrd="0" parTransId="{9DEDD027-CE34-4012-89B5-4C255243E58E}" sibTransId="{4323E08C-F344-4F25-A6D4-6A062EFECBC6}"/>
    <dgm:cxn modelId="{D0C52350-E9A4-44E0-9205-BA9D7F242291}" type="presParOf" srcId="{392FFF8B-0F6C-4089-AC35-11C23DA2C7E4}" destId="{2338DFE0-EF5A-49D0-AAE0-8CC18DAF27EC}" srcOrd="0" destOrd="0" presId="urn:microsoft.com/office/officeart/2005/8/layout/radial1"/>
    <dgm:cxn modelId="{D1E412BA-B245-4141-9BB2-5D8077570470}" type="presParOf" srcId="{392FFF8B-0F6C-4089-AC35-11C23DA2C7E4}" destId="{E182E19A-4D7F-48C3-B6D0-E08479A382DA}" srcOrd="1" destOrd="0" presId="urn:microsoft.com/office/officeart/2005/8/layout/radial1"/>
    <dgm:cxn modelId="{99445C29-C717-4193-BA58-0A5AEA854EA6}" type="presParOf" srcId="{E182E19A-4D7F-48C3-B6D0-E08479A382DA}" destId="{AD42C0A1-5FB8-44F7-B61B-3B55FFA8A598}" srcOrd="0" destOrd="0" presId="urn:microsoft.com/office/officeart/2005/8/layout/radial1"/>
    <dgm:cxn modelId="{84780CEF-E909-45AB-933F-95A7F52862D9}" type="presParOf" srcId="{392FFF8B-0F6C-4089-AC35-11C23DA2C7E4}" destId="{6E282A38-410A-435C-9155-52FE2E5E5F55}" srcOrd="2" destOrd="0" presId="urn:microsoft.com/office/officeart/2005/8/layout/radial1"/>
    <dgm:cxn modelId="{7D5F9AC0-FBFE-426C-8738-15D087971B62}" type="presParOf" srcId="{392FFF8B-0F6C-4089-AC35-11C23DA2C7E4}" destId="{7D12AC80-96DB-4BDB-8988-319479E5DB2C}" srcOrd="3" destOrd="0" presId="urn:microsoft.com/office/officeart/2005/8/layout/radial1"/>
    <dgm:cxn modelId="{9445BA38-9148-4EAD-9F14-2671ADD52DF3}" type="presParOf" srcId="{7D12AC80-96DB-4BDB-8988-319479E5DB2C}" destId="{CC51C5BA-25D9-4DA8-967B-E5F34E75F50E}" srcOrd="0" destOrd="0" presId="urn:microsoft.com/office/officeart/2005/8/layout/radial1"/>
    <dgm:cxn modelId="{810C6954-3DDA-481B-90F9-74386BF5A935}" type="presParOf" srcId="{392FFF8B-0F6C-4089-AC35-11C23DA2C7E4}" destId="{70096B97-90CA-42EF-A3E4-A2E086FC31A4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74ED32-9CF8-429E-AE45-5000268A998B}">
      <dsp:nvSpPr>
        <dsp:cNvPr id="0" name=""/>
        <dsp:cNvSpPr/>
      </dsp:nvSpPr>
      <dsp:spPr>
        <a:xfrm>
          <a:off x="2165508" y="60582"/>
          <a:ext cx="2907982" cy="2907982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shade val="80000"/>
              <a:alpha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A1</a:t>
          </a:r>
          <a:endParaRPr lang="tr-TR" sz="6500" kern="1200" dirty="0"/>
        </a:p>
      </dsp:txBody>
      <dsp:txXfrm>
        <a:off x="2553239" y="569479"/>
        <a:ext cx="2132520" cy="1308592"/>
      </dsp:txXfrm>
    </dsp:sp>
    <dsp:sp modelId="{8C78E3EF-3EF9-4D31-AB3B-F1AFB2DA3442}">
      <dsp:nvSpPr>
        <dsp:cNvPr id="0" name=""/>
        <dsp:cNvSpPr/>
      </dsp:nvSpPr>
      <dsp:spPr>
        <a:xfrm>
          <a:off x="3214805" y="1878072"/>
          <a:ext cx="2907982" cy="2907982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74000"/>
              </a:schemeClr>
            </a:gs>
            <a:gs pos="490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shade val="55000"/>
                <a:satMod val="150000"/>
              </a:schemeClr>
            </a:gs>
            <a:gs pos="920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shade val="80000"/>
              <a:alpha val="50000"/>
              <a:hueOff val="-349536"/>
              <a:satOff val="11544"/>
              <a:lumOff val="21307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A2</a:t>
          </a:r>
          <a:endParaRPr lang="tr-TR" sz="6500" kern="1200" dirty="0"/>
        </a:p>
      </dsp:txBody>
      <dsp:txXfrm>
        <a:off x="4104163" y="2629301"/>
        <a:ext cx="1744789" cy="1599390"/>
      </dsp:txXfrm>
    </dsp:sp>
    <dsp:sp modelId="{7A402570-2DA5-4C82-9600-FA0BAE8A01A8}">
      <dsp:nvSpPr>
        <dsp:cNvPr id="0" name=""/>
        <dsp:cNvSpPr/>
      </dsp:nvSpPr>
      <dsp:spPr>
        <a:xfrm>
          <a:off x="1116211" y="1878072"/>
          <a:ext cx="2907982" cy="2907982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74000"/>
              </a:schemeClr>
            </a:gs>
            <a:gs pos="490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shade val="55000"/>
                <a:satMod val="150000"/>
              </a:schemeClr>
            </a:gs>
            <a:gs pos="920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shade val="80000"/>
                <a:alpha val="50000"/>
                <a:hueOff val="-349536"/>
                <a:satOff val="11544"/>
                <a:lumOff val="21307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shade val="80000"/>
              <a:alpha val="50000"/>
              <a:hueOff val="-349536"/>
              <a:satOff val="11544"/>
              <a:lumOff val="21307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B1</a:t>
          </a:r>
          <a:endParaRPr lang="tr-TR" sz="6500" kern="1200" dirty="0"/>
        </a:p>
      </dsp:txBody>
      <dsp:txXfrm>
        <a:off x="1390046" y="2629301"/>
        <a:ext cx="1744789" cy="159939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887594-85EF-4186-9E75-E3D7279024B8}">
      <dsp:nvSpPr>
        <dsp:cNvPr id="0" name=""/>
        <dsp:cNvSpPr/>
      </dsp:nvSpPr>
      <dsp:spPr>
        <a:xfrm>
          <a:off x="9067" y="547517"/>
          <a:ext cx="1741673" cy="197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I. AŞAMA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      %65</a:t>
          </a:r>
          <a:endParaRPr lang="tr-TR" sz="18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Dinleme 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Dilbilgisi/Kelime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Okuduğunu anlama</a:t>
          </a:r>
          <a:endParaRPr lang="tr-TR" sz="1500" kern="1200" dirty="0"/>
        </a:p>
      </dsp:txBody>
      <dsp:txXfrm>
        <a:off x="9067" y="547517"/>
        <a:ext cx="1741673" cy="1975711"/>
      </dsp:txXfrm>
    </dsp:sp>
    <dsp:sp modelId="{947995F4-F5D2-4E4E-A59C-5FA2D79D28F2}">
      <dsp:nvSpPr>
        <dsp:cNvPr id="0" name=""/>
        <dsp:cNvSpPr/>
      </dsp:nvSpPr>
      <dsp:spPr>
        <a:xfrm>
          <a:off x="1924908" y="1319405"/>
          <a:ext cx="369234" cy="431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1924908" y="1319405"/>
        <a:ext cx="369234" cy="431935"/>
      </dsp:txXfrm>
    </dsp:sp>
    <dsp:sp modelId="{CC001CEC-CD8D-449E-95F1-3E0862632053}">
      <dsp:nvSpPr>
        <dsp:cNvPr id="0" name=""/>
        <dsp:cNvSpPr/>
      </dsp:nvSpPr>
      <dsp:spPr>
        <a:xfrm>
          <a:off x="2447410" y="547517"/>
          <a:ext cx="1741673" cy="197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II. AŞAMA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      %20</a:t>
          </a:r>
          <a:endParaRPr lang="tr-TR" sz="18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Yazma</a:t>
          </a:r>
          <a:endParaRPr lang="tr-TR" sz="1500" kern="1200" dirty="0"/>
        </a:p>
      </dsp:txBody>
      <dsp:txXfrm>
        <a:off x="2447410" y="547517"/>
        <a:ext cx="1741673" cy="1975711"/>
      </dsp:txXfrm>
    </dsp:sp>
    <dsp:sp modelId="{33FD2B15-5A2E-4312-8A41-1DE5B2BF819F}">
      <dsp:nvSpPr>
        <dsp:cNvPr id="0" name=""/>
        <dsp:cNvSpPr/>
      </dsp:nvSpPr>
      <dsp:spPr>
        <a:xfrm>
          <a:off x="4363251" y="1319405"/>
          <a:ext cx="369234" cy="431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4363251" y="1319405"/>
        <a:ext cx="369234" cy="431935"/>
      </dsp:txXfrm>
    </dsp:sp>
    <dsp:sp modelId="{982DD60A-9216-49BF-A657-4D24321ACF0E}">
      <dsp:nvSpPr>
        <dsp:cNvPr id="0" name=""/>
        <dsp:cNvSpPr/>
      </dsp:nvSpPr>
      <dsp:spPr>
        <a:xfrm>
          <a:off x="4885753" y="547517"/>
          <a:ext cx="1741673" cy="197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III. AŞAMA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       %15</a:t>
          </a:r>
          <a:endParaRPr lang="tr-TR" sz="18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Konuşma</a:t>
          </a:r>
          <a:endParaRPr lang="tr-TR" sz="1500" kern="1200" dirty="0"/>
        </a:p>
      </dsp:txBody>
      <dsp:txXfrm>
        <a:off x="4885753" y="547517"/>
        <a:ext cx="1741673" cy="1975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B4614F-C38A-4E53-BAD2-2A1FD9A29E67}">
      <dsp:nvSpPr>
        <dsp:cNvPr id="0" name=""/>
        <dsp:cNvSpPr/>
      </dsp:nvSpPr>
      <dsp:spPr>
        <a:xfrm rot="5400000">
          <a:off x="-192179" y="193409"/>
          <a:ext cx="1281198" cy="89683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TEMEL DÜZEY</a:t>
          </a:r>
          <a:endParaRPr lang="tr-TR" sz="1300" kern="1200" dirty="0"/>
        </a:p>
      </dsp:txBody>
      <dsp:txXfrm rot="5400000">
        <a:off x="-192179" y="193409"/>
        <a:ext cx="1281198" cy="896838"/>
      </dsp:txXfrm>
    </dsp:sp>
    <dsp:sp modelId="{62F9CD72-0815-492E-92BD-CD7A762FC8CF}">
      <dsp:nvSpPr>
        <dsp:cNvPr id="0" name=""/>
        <dsp:cNvSpPr/>
      </dsp:nvSpPr>
      <dsp:spPr>
        <a:xfrm rot="5400000">
          <a:off x="2409014" y="-1510946"/>
          <a:ext cx="832778" cy="38571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A1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A2</a:t>
          </a:r>
          <a:endParaRPr lang="tr-TR" sz="1800" b="1" kern="1200" dirty="0"/>
        </a:p>
      </dsp:txBody>
      <dsp:txXfrm rot="5400000">
        <a:off x="2409014" y="-1510946"/>
        <a:ext cx="832778" cy="3857131"/>
      </dsp:txXfrm>
    </dsp:sp>
    <dsp:sp modelId="{18621B5F-D05E-4897-BF66-38BEAD880A69}">
      <dsp:nvSpPr>
        <dsp:cNvPr id="0" name=""/>
        <dsp:cNvSpPr/>
      </dsp:nvSpPr>
      <dsp:spPr>
        <a:xfrm rot="5400000">
          <a:off x="-192179" y="1275558"/>
          <a:ext cx="1281198" cy="896838"/>
        </a:xfrm>
        <a:prstGeom prst="chevron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40000" cap="flat" cmpd="sng" algn="ctr">
          <a:solidFill>
            <a:schemeClr val="accent5">
              <a:hueOff val="-9027899"/>
              <a:satOff val="22229"/>
              <a:lumOff val="-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BAĞIMSIZ DÜZEY</a:t>
          </a:r>
          <a:endParaRPr lang="tr-TR" sz="1300" kern="1200" dirty="0"/>
        </a:p>
      </dsp:txBody>
      <dsp:txXfrm rot="5400000">
        <a:off x="-192179" y="1275558"/>
        <a:ext cx="1281198" cy="896838"/>
      </dsp:txXfrm>
    </dsp:sp>
    <dsp:sp modelId="{FEC0BA1F-177C-4B7E-9260-55CCB2714CF4}">
      <dsp:nvSpPr>
        <dsp:cNvPr id="0" name=""/>
        <dsp:cNvSpPr/>
      </dsp:nvSpPr>
      <dsp:spPr>
        <a:xfrm rot="5400000">
          <a:off x="2409014" y="-428797"/>
          <a:ext cx="832778" cy="38571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-9027899"/>
              <a:satOff val="22229"/>
              <a:lumOff val="-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B1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B1+</a:t>
          </a:r>
          <a:endParaRPr lang="tr-TR" sz="1800" b="1" kern="1200" dirty="0"/>
        </a:p>
      </dsp:txBody>
      <dsp:txXfrm rot="5400000">
        <a:off x="2409014" y="-428797"/>
        <a:ext cx="832778" cy="3857131"/>
      </dsp:txXfrm>
    </dsp:sp>
    <dsp:sp modelId="{B1C1F0B1-F105-46D2-B395-399F9829087E}">
      <dsp:nvSpPr>
        <dsp:cNvPr id="0" name=""/>
        <dsp:cNvSpPr/>
      </dsp:nvSpPr>
      <dsp:spPr>
        <a:xfrm rot="5400000">
          <a:off x="-192179" y="2357707"/>
          <a:ext cx="1281198" cy="896838"/>
        </a:xfrm>
        <a:prstGeom prst="chevron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40000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İLERİ DÜZEY</a:t>
          </a:r>
          <a:endParaRPr lang="tr-TR" sz="1300" kern="1200" dirty="0"/>
        </a:p>
      </dsp:txBody>
      <dsp:txXfrm rot="5400000">
        <a:off x="-192179" y="2357707"/>
        <a:ext cx="1281198" cy="896838"/>
      </dsp:txXfrm>
    </dsp:sp>
    <dsp:sp modelId="{A98815A4-013B-4ED9-BEBE-FA6E940186FE}">
      <dsp:nvSpPr>
        <dsp:cNvPr id="0" name=""/>
        <dsp:cNvSpPr/>
      </dsp:nvSpPr>
      <dsp:spPr>
        <a:xfrm rot="5400000">
          <a:off x="2409014" y="653351"/>
          <a:ext cx="832778" cy="38571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B2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B2+</a:t>
          </a:r>
          <a:endParaRPr lang="tr-TR" sz="1800" b="1" kern="1200" dirty="0"/>
        </a:p>
      </dsp:txBody>
      <dsp:txXfrm rot="5400000">
        <a:off x="2409014" y="653351"/>
        <a:ext cx="832778" cy="38571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363EEC-5B29-49F9-BD58-D91D9D4EA4EB}">
      <dsp:nvSpPr>
        <dsp:cNvPr id="0" name=""/>
        <dsp:cNvSpPr/>
      </dsp:nvSpPr>
      <dsp:spPr>
        <a:xfrm>
          <a:off x="2823" y="2095177"/>
          <a:ext cx="1684734" cy="8423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HAZIRLIK NOTU</a:t>
          </a:r>
          <a:endParaRPr lang="tr-TR" sz="2400" b="1" kern="1200" dirty="0"/>
        </a:p>
      </dsp:txBody>
      <dsp:txXfrm>
        <a:off x="2823" y="2095177"/>
        <a:ext cx="1684734" cy="842367"/>
      </dsp:txXfrm>
    </dsp:sp>
    <dsp:sp modelId="{ABA0CE63-43F7-48D8-8ED0-6AF2AD15C617}">
      <dsp:nvSpPr>
        <dsp:cNvPr id="0" name=""/>
        <dsp:cNvSpPr/>
      </dsp:nvSpPr>
      <dsp:spPr>
        <a:xfrm rot="18951122">
          <a:off x="1631326" y="2359044"/>
          <a:ext cx="398160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398160" y="18654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8951122">
        <a:off x="1820452" y="2367745"/>
        <a:ext cx="19908" cy="19908"/>
      </dsp:txXfrm>
    </dsp:sp>
    <dsp:sp modelId="{9DB25604-1F32-4015-8A46-F4B84BBFA93E}">
      <dsp:nvSpPr>
        <dsp:cNvPr id="0" name=""/>
        <dsp:cNvSpPr/>
      </dsp:nvSpPr>
      <dsp:spPr>
        <a:xfrm>
          <a:off x="1973255" y="1817853"/>
          <a:ext cx="1684734" cy="8423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SENE-İÇİ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%50</a:t>
          </a:r>
          <a:endParaRPr lang="tr-TR" sz="2400" b="1" kern="1200" dirty="0"/>
        </a:p>
      </dsp:txBody>
      <dsp:txXfrm>
        <a:off x="1973255" y="1817853"/>
        <a:ext cx="1684734" cy="842367"/>
      </dsp:txXfrm>
    </dsp:sp>
    <dsp:sp modelId="{6ED806E3-5206-4266-84A6-BD5FBF8FDE47}">
      <dsp:nvSpPr>
        <dsp:cNvPr id="0" name=""/>
        <dsp:cNvSpPr/>
      </dsp:nvSpPr>
      <dsp:spPr>
        <a:xfrm rot="15637126">
          <a:off x="2919940" y="1594263"/>
          <a:ext cx="1269212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1269212" y="18654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5637126">
        <a:off x="3522816" y="1581187"/>
        <a:ext cx="63460" cy="63460"/>
      </dsp:txXfrm>
    </dsp:sp>
    <dsp:sp modelId="{A2DFED7C-4A96-4F94-BC95-A3073FF17217}">
      <dsp:nvSpPr>
        <dsp:cNvPr id="0" name=""/>
        <dsp:cNvSpPr/>
      </dsp:nvSpPr>
      <dsp:spPr>
        <a:xfrm>
          <a:off x="3451104" y="565615"/>
          <a:ext cx="1684734" cy="842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MODUL-1</a:t>
          </a:r>
          <a:endParaRPr lang="tr-TR" sz="2400" b="1" kern="1200" dirty="0"/>
        </a:p>
      </dsp:txBody>
      <dsp:txXfrm>
        <a:off x="3451104" y="565615"/>
        <a:ext cx="1684734" cy="842367"/>
      </dsp:txXfrm>
    </dsp:sp>
    <dsp:sp modelId="{F3A186DC-5560-4D88-8AA6-ECCC3F5D5F5E}">
      <dsp:nvSpPr>
        <dsp:cNvPr id="0" name=""/>
        <dsp:cNvSpPr/>
      </dsp:nvSpPr>
      <dsp:spPr>
        <a:xfrm rot="18073350">
          <a:off x="3488812" y="1920002"/>
          <a:ext cx="702510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702510" y="18654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8073350">
        <a:off x="3822504" y="1921094"/>
        <a:ext cx="35125" cy="35125"/>
      </dsp:txXfrm>
    </dsp:sp>
    <dsp:sp modelId="{5A9C8E7E-9DA8-4836-AEC2-D692F3DFF251}">
      <dsp:nvSpPr>
        <dsp:cNvPr id="0" name=""/>
        <dsp:cNvSpPr/>
      </dsp:nvSpPr>
      <dsp:spPr>
        <a:xfrm>
          <a:off x="4022145" y="1217093"/>
          <a:ext cx="1684734" cy="842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MODUL-2</a:t>
          </a:r>
          <a:endParaRPr lang="tr-TR" sz="2400" b="1" kern="1200" dirty="0"/>
        </a:p>
      </dsp:txBody>
      <dsp:txXfrm>
        <a:off x="4022145" y="1217093"/>
        <a:ext cx="1684734" cy="842367"/>
      </dsp:txXfrm>
    </dsp:sp>
    <dsp:sp modelId="{BC00D154-55B5-49B6-87F8-46003D19330A}">
      <dsp:nvSpPr>
        <dsp:cNvPr id="0" name=""/>
        <dsp:cNvSpPr/>
      </dsp:nvSpPr>
      <dsp:spPr>
        <a:xfrm rot="657865">
          <a:off x="3652076" y="2281997"/>
          <a:ext cx="647898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647898" y="18654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657865">
        <a:off x="3959827" y="2284454"/>
        <a:ext cx="32394" cy="32394"/>
      </dsp:txXfrm>
    </dsp:sp>
    <dsp:sp modelId="{B9734F1A-DE5F-4BD3-BA51-9A4E2BE5C294}">
      <dsp:nvSpPr>
        <dsp:cNvPr id="0" name=""/>
        <dsp:cNvSpPr/>
      </dsp:nvSpPr>
      <dsp:spPr>
        <a:xfrm>
          <a:off x="4294061" y="1941083"/>
          <a:ext cx="1684734" cy="842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MODUL-3</a:t>
          </a:r>
          <a:endParaRPr lang="tr-TR" sz="2400" b="1" kern="1200" dirty="0"/>
        </a:p>
      </dsp:txBody>
      <dsp:txXfrm>
        <a:off x="4294061" y="1941083"/>
        <a:ext cx="1684734" cy="842367"/>
      </dsp:txXfrm>
    </dsp:sp>
    <dsp:sp modelId="{96FC6617-9F5B-4ED5-B6F9-01D9538E4903}">
      <dsp:nvSpPr>
        <dsp:cNvPr id="0" name=""/>
        <dsp:cNvSpPr/>
      </dsp:nvSpPr>
      <dsp:spPr>
        <a:xfrm rot="1859002">
          <a:off x="3569469" y="2539757"/>
          <a:ext cx="1240799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1240799" y="18654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859002">
        <a:off x="4158848" y="2527392"/>
        <a:ext cx="62039" cy="62039"/>
      </dsp:txXfrm>
    </dsp:sp>
    <dsp:sp modelId="{905AF4C4-69FF-4073-8BC2-9905D4CDD5FC}">
      <dsp:nvSpPr>
        <dsp:cNvPr id="0" name=""/>
        <dsp:cNvSpPr/>
      </dsp:nvSpPr>
      <dsp:spPr>
        <a:xfrm>
          <a:off x="4721747" y="2456603"/>
          <a:ext cx="1684734" cy="842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MODUL-4</a:t>
          </a:r>
          <a:endParaRPr lang="tr-TR" sz="2400" b="1" kern="1200" dirty="0"/>
        </a:p>
      </dsp:txBody>
      <dsp:txXfrm>
        <a:off x="4721747" y="2456603"/>
        <a:ext cx="1684734" cy="842367"/>
      </dsp:txXfrm>
    </dsp:sp>
    <dsp:sp modelId="{29A2B361-A020-43F4-A194-EEBDFCD77871}">
      <dsp:nvSpPr>
        <dsp:cNvPr id="0" name=""/>
        <dsp:cNvSpPr/>
      </dsp:nvSpPr>
      <dsp:spPr>
        <a:xfrm rot="3656905">
          <a:off x="1369037" y="3039003"/>
          <a:ext cx="1238406" cy="37309"/>
        </a:xfrm>
        <a:custGeom>
          <a:avLst/>
          <a:gdLst/>
          <a:ahLst/>
          <a:cxnLst/>
          <a:rect l="0" t="0" r="0" b="0"/>
          <a:pathLst>
            <a:path>
              <a:moveTo>
                <a:pt x="0" y="18654"/>
              </a:moveTo>
              <a:lnTo>
                <a:pt x="1238406" y="18654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3656905">
        <a:off x="1957280" y="3026697"/>
        <a:ext cx="61920" cy="61920"/>
      </dsp:txXfrm>
    </dsp:sp>
    <dsp:sp modelId="{95812B39-89B1-4F55-9FC9-ECB36BCCD360}">
      <dsp:nvSpPr>
        <dsp:cNvPr id="0" name=""/>
        <dsp:cNvSpPr/>
      </dsp:nvSpPr>
      <dsp:spPr>
        <a:xfrm>
          <a:off x="2288923" y="3177771"/>
          <a:ext cx="1684734" cy="8423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FİNAL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%50</a:t>
          </a:r>
          <a:endParaRPr lang="tr-TR" sz="2400" b="1" kern="1200" dirty="0"/>
        </a:p>
      </dsp:txBody>
      <dsp:txXfrm>
        <a:off x="2288923" y="3177771"/>
        <a:ext cx="1684734" cy="84236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26B7EA-5CAF-49D9-976E-AE75D0DE84DD}">
      <dsp:nvSpPr>
        <dsp:cNvPr id="0" name=""/>
        <dsp:cNvSpPr/>
      </dsp:nvSpPr>
      <dsp:spPr>
        <a:xfrm>
          <a:off x="205469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FB3C9-135B-4EAB-84EB-EE263A455BFF}">
      <dsp:nvSpPr>
        <dsp:cNvPr id="0" name=""/>
        <dsp:cNvSpPr/>
      </dsp:nvSpPr>
      <dsp:spPr>
        <a:xfrm>
          <a:off x="808761" y="3021990"/>
          <a:ext cx="149555" cy="14955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3CDF1-C3BE-423D-AAA0-F3C942B8083C}">
      <dsp:nvSpPr>
        <dsp:cNvPr id="0" name=""/>
        <dsp:cNvSpPr/>
      </dsp:nvSpPr>
      <dsp:spPr>
        <a:xfrm>
          <a:off x="725821" y="3244783"/>
          <a:ext cx="1167249" cy="67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46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Teacher</a:t>
          </a:r>
          <a:r>
            <a:rPr lang="tr-TR" sz="1500" b="1" kern="1200" dirty="0" smtClean="0"/>
            <a:t> </a:t>
          </a:r>
          <a:r>
            <a:rPr lang="tr-TR" sz="1500" b="1" kern="1200" dirty="0" err="1" smtClean="0"/>
            <a:t>Evaluation</a:t>
          </a:r>
          <a:r>
            <a:rPr lang="tr-TR" sz="1500" b="1" kern="1200" dirty="0" smtClean="0"/>
            <a:t> %5</a:t>
          </a:r>
          <a:endParaRPr lang="tr-TR" sz="1500" b="1" kern="1200" dirty="0"/>
        </a:p>
      </dsp:txBody>
      <dsp:txXfrm>
        <a:off x="725821" y="3244783"/>
        <a:ext cx="1167249" cy="671200"/>
      </dsp:txXfrm>
    </dsp:sp>
    <dsp:sp modelId="{05AB204E-DF50-44A5-97E4-DCF00EFD040A}">
      <dsp:nvSpPr>
        <dsp:cNvPr id="0" name=""/>
        <dsp:cNvSpPr/>
      </dsp:nvSpPr>
      <dsp:spPr>
        <a:xfrm>
          <a:off x="1618310" y="2244140"/>
          <a:ext cx="234086" cy="23408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5465D-5267-4988-BE6E-652920492814}">
      <dsp:nvSpPr>
        <dsp:cNvPr id="0" name=""/>
        <dsp:cNvSpPr/>
      </dsp:nvSpPr>
      <dsp:spPr>
        <a:xfrm>
          <a:off x="1650426" y="2528792"/>
          <a:ext cx="1249252" cy="1367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38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Participation</a:t>
          </a:r>
          <a:r>
            <a:rPr lang="tr-TR" sz="1500" b="1" kern="1200" dirty="0" smtClean="0"/>
            <a:t>%5</a:t>
          </a:r>
          <a:endParaRPr lang="tr-TR" sz="1500" b="1" kern="1200" dirty="0"/>
        </a:p>
      </dsp:txBody>
      <dsp:txXfrm>
        <a:off x="1650426" y="2528792"/>
        <a:ext cx="1249252" cy="1367599"/>
      </dsp:txXfrm>
    </dsp:sp>
    <dsp:sp modelId="{6DFAF471-999C-4A2D-B4C6-6B6D98E34B81}">
      <dsp:nvSpPr>
        <dsp:cNvPr id="0" name=""/>
        <dsp:cNvSpPr/>
      </dsp:nvSpPr>
      <dsp:spPr>
        <a:xfrm>
          <a:off x="2658694" y="1623974"/>
          <a:ext cx="312115" cy="3121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34FB9-5DD8-4D50-867C-F53DFB8E254D}">
      <dsp:nvSpPr>
        <dsp:cNvPr id="0" name=""/>
        <dsp:cNvSpPr/>
      </dsp:nvSpPr>
      <dsp:spPr>
        <a:xfrm>
          <a:off x="2814752" y="1780031"/>
          <a:ext cx="1254963" cy="228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8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Portfolio</a:t>
          </a:r>
          <a:r>
            <a:rPr lang="tr-TR" sz="1500" b="1" kern="1200" dirty="0" smtClean="0"/>
            <a:t> %15</a:t>
          </a:r>
          <a:endParaRPr lang="tr-TR" sz="1500" b="1" kern="1200" dirty="0"/>
        </a:p>
      </dsp:txBody>
      <dsp:txXfrm>
        <a:off x="2814752" y="1780031"/>
        <a:ext cx="1254963" cy="2283968"/>
      </dsp:txXfrm>
    </dsp:sp>
    <dsp:sp modelId="{0D54B95D-7B2A-4BC8-A1AD-2B32A3815F34}">
      <dsp:nvSpPr>
        <dsp:cNvPr id="0" name=""/>
        <dsp:cNvSpPr/>
      </dsp:nvSpPr>
      <dsp:spPr>
        <a:xfrm>
          <a:off x="3686986" y="1156796"/>
          <a:ext cx="403148" cy="40314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8C06A-D1BF-4A0A-B3F3-8BBCDCB86A36}">
      <dsp:nvSpPr>
        <dsp:cNvPr id="0" name=""/>
        <dsp:cNvSpPr/>
      </dsp:nvSpPr>
      <dsp:spPr>
        <a:xfrm>
          <a:off x="3871314" y="1177229"/>
          <a:ext cx="1300480" cy="2722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62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Self-Access</a:t>
          </a:r>
          <a:endParaRPr lang="tr-TR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%10</a:t>
          </a:r>
          <a:endParaRPr lang="tr-TR" sz="1500" b="1" kern="1200" dirty="0"/>
        </a:p>
      </dsp:txBody>
      <dsp:txXfrm>
        <a:off x="3871314" y="1177229"/>
        <a:ext cx="1300480" cy="2722880"/>
      </dsp:txXfrm>
    </dsp:sp>
    <dsp:sp modelId="{C1C7C0FA-2DC5-4EBD-B33D-90FBBA1574D5}">
      <dsp:nvSpPr>
        <dsp:cNvPr id="0" name=""/>
        <dsp:cNvSpPr/>
      </dsp:nvSpPr>
      <dsp:spPr>
        <a:xfrm>
          <a:off x="5113350" y="816051"/>
          <a:ext cx="513689" cy="51368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A7932-1757-414D-B1BF-9F6F7A9BC02C}">
      <dsp:nvSpPr>
        <dsp:cNvPr id="0" name=""/>
        <dsp:cNvSpPr/>
      </dsp:nvSpPr>
      <dsp:spPr>
        <a:xfrm>
          <a:off x="5370195" y="1072895"/>
          <a:ext cx="1300480" cy="2991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9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Exit</a:t>
          </a:r>
          <a:r>
            <a:rPr lang="tr-TR" sz="1500" b="1" kern="1200" dirty="0" smtClean="0"/>
            <a:t> </a:t>
          </a:r>
          <a:r>
            <a:rPr lang="tr-TR" sz="1500" b="1" kern="1200" dirty="0" err="1" smtClean="0"/>
            <a:t>Exam</a:t>
          </a:r>
          <a:r>
            <a:rPr lang="tr-TR" sz="1500" b="1" kern="1200" dirty="0" smtClean="0"/>
            <a:t/>
          </a:r>
          <a:br>
            <a:rPr lang="tr-TR" sz="1500" b="1" kern="1200" dirty="0" smtClean="0"/>
          </a:br>
          <a:r>
            <a:rPr lang="tr-TR" sz="1500" b="1" kern="1200" dirty="0" smtClean="0"/>
            <a:t> %65</a:t>
          </a:r>
          <a:endParaRPr lang="tr-TR" sz="1500" b="1" kern="1200" dirty="0"/>
        </a:p>
      </dsp:txBody>
      <dsp:txXfrm>
        <a:off x="5370195" y="1072895"/>
        <a:ext cx="1300480" cy="29911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ED175-2DC1-4FC8-8B84-734AC829627B}">
      <dsp:nvSpPr>
        <dsp:cNvPr id="0" name=""/>
        <dsp:cNvSpPr/>
      </dsp:nvSpPr>
      <dsp:spPr>
        <a:xfrm>
          <a:off x="941" y="874143"/>
          <a:ext cx="1603388" cy="132245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Dinleme 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Dilbilgisi/Kelime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Okuduğunu anlama</a:t>
          </a:r>
          <a:endParaRPr lang="tr-TR" sz="1400" kern="1200" dirty="0"/>
        </a:p>
      </dsp:txBody>
      <dsp:txXfrm>
        <a:off x="941" y="874143"/>
        <a:ext cx="1603388" cy="1039075"/>
      </dsp:txXfrm>
    </dsp:sp>
    <dsp:sp modelId="{6056F907-4052-46FE-AEF9-B3DD98540710}">
      <dsp:nvSpPr>
        <dsp:cNvPr id="0" name=""/>
        <dsp:cNvSpPr/>
      </dsp:nvSpPr>
      <dsp:spPr>
        <a:xfrm>
          <a:off x="904426" y="1197812"/>
          <a:ext cx="1755385" cy="1755385"/>
        </a:xfrm>
        <a:prstGeom prst="leftCircularArrow">
          <a:avLst>
            <a:gd name="adj1" fmla="val 3082"/>
            <a:gd name="adj2" fmla="val 378587"/>
            <a:gd name="adj3" fmla="val 2154098"/>
            <a:gd name="adj4" fmla="val 9024489"/>
            <a:gd name="adj5" fmla="val 3595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F688F-9686-45FB-B2B0-86E2F8BFEA39}">
      <dsp:nvSpPr>
        <dsp:cNvPr id="0" name=""/>
        <dsp:cNvSpPr/>
      </dsp:nvSpPr>
      <dsp:spPr>
        <a:xfrm>
          <a:off x="357250" y="1913218"/>
          <a:ext cx="1425233" cy="566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I. Aşama</a:t>
          </a:r>
          <a:endParaRPr lang="tr-TR" sz="2300" kern="1200" dirty="0"/>
        </a:p>
      </dsp:txBody>
      <dsp:txXfrm>
        <a:off x="357250" y="1913218"/>
        <a:ext cx="1425233" cy="566768"/>
      </dsp:txXfrm>
    </dsp:sp>
    <dsp:sp modelId="{579AE44D-BE5C-4D47-8FBF-8661D8BE81AC}">
      <dsp:nvSpPr>
        <dsp:cNvPr id="0" name=""/>
        <dsp:cNvSpPr/>
      </dsp:nvSpPr>
      <dsp:spPr>
        <a:xfrm>
          <a:off x="2040078" y="874143"/>
          <a:ext cx="1603388" cy="132245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Yazma</a:t>
          </a:r>
          <a:endParaRPr lang="tr-TR" sz="1400" kern="1200" dirty="0"/>
        </a:p>
      </dsp:txBody>
      <dsp:txXfrm>
        <a:off x="2040078" y="1157527"/>
        <a:ext cx="1603388" cy="1039075"/>
      </dsp:txXfrm>
    </dsp:sp>
    <dsp:sp modelId="{E76A0BA0-18CB-4D28-9395-78B7F4183394}">
      <dsp:nvSpPr>
        <dsp:cNvPr id="0" name=""/>
        <dsp:cNvSpPr/>
      </dsp:nvSpPr>
      <dsp:spPr>
        <a:xfrm>
          <a:off x="2930201" y="65694"/>
          <a:ext cx="1960262" cy="1960262"/>
        </a:xfrm>
        <a:prstGeom prst="circularArrow">
          <a:avLst>
            <a:gd name="adj1" fmla="val 2760"/>
            <a:gd name="adj2" fmla="val 336467"/>
            <a:gd name="adj3" fmla="val 19488022"/>
            <a:gd name="adj4" fmla="val 12575511"/>
            <a:gd name="adj5" fmla="val 321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468FF-B60F-4E5B-9458-4E129249E5DF}">
      <dsp:nvSpPr>
        <dsp:cNvPr id="0" name=""/>
        <dsp:cNvSpPr/>
      </dsp:nvSpPr>
      <dsp:spPr>
        <a:xfrm>
          <a:off x="2396386" y="590758"/>
          <a:ext cx="1425233" cy="566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II. Aşama</a:t>
          </a:r>
          <a:endParaRPr lang="tr-TR" sz="2300" kern="1200" dirty="0"/>
        </a:p>
      </dsp:txBody>
      <dsp:txXfrm>
        <a:off x="2396386" y="590758"/>
        <a:ext cx="1425233" cy="566768"/>
      </dsp:txXfrm>
    </dsp:sp>
    <dsp:sp modelId="{49499141-1B7F-463E-A8B1-34502AD2F60A}">
      <dsp:nvSpPr>
        <dsp:cNvPr id="0" name=""/>
        <dsp:cNvSpPr/>
      </dsp:nvSpPr>
      <dsp:spPr>
        <a:xfrm>
          <a:off x="4079214" y="874143"/>
          <a:ext cx="1603388" cy="132245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Konuşma</a:t>
          </a:r>
          <a:endParaRPr lang="tr-TR" sz="1400" kern="1200" dirty="0"/>
        </a:p>
      </dsp:txBody>
      <dsp:txXfrm>
        <a:off x="4079214" y="874143"/>
        <a:ext cx="1603388" cy="1039075"/>
      </dsp:txXfrm>
    </dsp:sp>
    <dsp:sp modelId="{95E09698-D1A8-4F0D-8383-973AD72A2C14}">
      <dsp:nvSpPr>
        <dsp:cNvPr id="0" name=""/>
        <dsp:cNvSpPr/>
      </dsp:nvSpPr>
      <dsp:spPr>
        <a:xfrm>
          <a:off x="4435523" y="1913218"/>
          <a:ext cx="1425233" cy="566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III. Aşama</a:t>
          </a:r>
          <a:endParaRPr lang="tr-TR" sz="2300" kern="1200" dirty="0"/>
        </a:p>
      </dsp:txBody>
      <dsp:txXfrm>
        <a:off x="4435523" y="1913218"/>
        <a:ext cx="1425233" cy="56676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38DFE0-EF5A-49D0-AAE0-8CC18DAF27EC}">
      <dsp:nvSpPr>
        <dsp:cNvPr id="0" name=""/>
        <dsp:cNvSpPr/>
      </dsp:nvSpPr>
      <dsp:spPr>
        <a:xfrm>
          <a:off x="244035" y="1575461"/>
          <a:ext cx="1093528" cy="1093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70</a:t>
          </a:r>
          <a:endParaRPr lang="tr-TR" sz="5300" kern="1200" dirty="0"/>
        </a:p>
      </dsp:txBody>
      <dsp:txXfrm>
        <a:off x="244035" y="1575461"/>
        <a:ext cx="1093528" cy="1093528"/>
      </dsp:txXfrm>
    </dsp:sp>
    <dsp:sp modelId="{E182E19A-4D7F-48C3-B6D0-E08479A382DA}">
      <dsp:nvSpPr>
        <dsp:cNvPr id="0" name=""/>
        <dsp:cNvSpPr/>
      </dsp:nvSpPr>
      <dsp:spPr>
        <a:xfrm rot="16202437">
          <a:off x="643608" y="1365551"/>
          <a:ext cx="295367" cy="124453"/>
        </a:xfrm>
        <a:custGeom>
          <a:avLst/>
          <a:gdLst/>
          <a:ahLst/>
          <a:cxnLst/>
          <a:rect l="0" t="0" r="0" b="0"/>
          <a:pathLst>
            <a:path>
              <a:moveTo>
                <a:pt x="0" y="62226"/>
              </a:moveTo>
              <a:lnTo>
                <a:pt x="295367" y="62226"/>
              </a:lnTo>
            </a:path>
          </a:pathLst>
        </a:custGeom>
        <a:noFill/>
        <a:ln w="400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6202437">
        <a:off x="783908" y="1420394"/>
        <a:ext cx="14768" cy="14768"/>
      </dsp:txXfrm>
    </dsp:sp>
    <dsp:sp modelId="{6E282A38-410A-435C-9155-52FE2E5E5F55}">
      <dsp:nvSpPr>
        <dsp:cNvPr id="0" name=""/>
        <dsp:cNvSpPr/>
      </dsp:nvSpPr>
      <dsp:spPr>
        <a:xfrm>
          <a:off x="2228" y="-179349"/>
          <a:ext cx="1579371" cy="14594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İngilizce </a:t>
          </a:r>
          <a:r>
            <a:rPr lang="tr-TR" sz="1400" kern="1200" dirty="0" smtClean="0"/>
            <a:t>Öğretmenliği</a:t>
          </a:r>
          <a:endParaRPr lang="tr-TR" sz="1400" kern="1200" dirty="0"/>
        </a:p>
      </dsp:txBody>
      <dsp:txXfrm>
        <a:off x="2228" y="-179349"/>
        <a:ext cx="1579371" cy="1459444"/>
      </dsp:txXfrm>
    </dsp:sp>
    <dsp:sp modelId="{7D12AC80-96DB-4BDB-8988-319479E5DB2C}">
      <dsp:nvSpPr>
        <dsp:cNvPr id="0" name=""/>
        <dsp:cNvSpPr/>
      </dsp:nvSpPr>
      <dsp:spPr>
        <a:xfrm rot="5400000">
          <a:off x="643116" y="2754447"/>
          <a:ext cx="295367" cy="124453"/>
        </a:xfrm>
        <a:custGeom>
          <a:avLst/>
          <a:gdLst/>
          <a:ahLst/>
          <a:cxnLst/>
          <a:rect l="0" t="0" r="0" b="0"/>
          <a:pathLst>
            <a:path>
              <a:moveTo>
                <a:pt x="0" y="62226"/>
              </a:moveTo>
              <a:lnTo>
                <a:pt x="295367" y="62226"/>
              </a:lnTo>
            </a:path>
          </a:pathLst>
        </a:custGeom>
        <a:noFill/>
        <a:ln w="400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5400000">
        <a:off x="783415" y="2809289"/>
        <a:ext cx="14768" cy="14768"/>
      </dsp:txXfrm>
    </dsp:sp>
    <dsp:sp modelId="{70096B97-90CA-42EF-A3E4-A2E086FC31A4}">
      <dsp:nvSpPr>
        <dsp:cNvPr id="0" name=""/>
        <dsp:cNvSpPr/>
      </dsp:nvSpPr>
      <dsp:spPr>
        <a:xfrm>
          <a:off x="1721" y="2964357"/>
          <a:ext cx="1578157" cy="14594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İngiliz Dili ve Edebiyatı</a:t>
          </a:r>
          <a:endParaRPr lang="tr-TR" sz="1600" kern="1200" dirty="0"/>
        </a:p>
      </dsp:txBody>
      <dsp:txXfrm>
        <a:off x="1721" y="2964357"/>
        <a:ext cx="1578157" cy="145944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F5D23A-A43F-46B7-99EE-8FFE868B71FA}">
      <dsp:nvSpPr>
        <dsp:cNvPr id="0" name=""/>
        <dsp:cNvSpPr/>
      </dsp:nvSpPr>
      <dsp:spPr>
        <a:xfrm>
          <a:off x="389783" y="854916"/>
          <a:ext cx="3096396" cy="3096396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82A9D-A044-480F-A424-FAF3B385A6D4}">
      <dsp:nvSpPr>
        <dsp:cNvPr id="0" name=""/>
        <dsp:cNvSpPr/>
      </dsp:nvSpPr>
      <dsp:spPr>
        <a:xfrm>
          <a:off x="389783" y="854916"/>
          <a:ext cx="3096396" cy="3096396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E476B-5341-4C5F-B522-54413F66DF45}">
      <dsp:nvSpPr>
        <dsp:cNvPr id="0" name=""/>
        <dsp:cNvSpPr/>
      </dsp:nvSpPr>
      <dsp:spPr>
        <a:xfrm>
          <a:off x="389783" y="854916"/>
          <a:ext cx="3096396" cy="3096396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421E6-56FE-4156-A7FF-41BABA7D9805}">
      <dsp:nvSpPr>
        <dsp:cNvPr id="0" name=""/>
        <dsp:cNvSpPr/>
      </dsp:nvSpPr>
      <dsp:spPr>
        <a:xfrm>
          <a:off x="389783" y="854916"/>
          <a:ext cx="3096396" cy="3096396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38E8A-D7E8-44FA-80E5-09A341E38061}">
      <dsp:nvSpPr>
        <dsp:cNvPr id="0" name=""/>
        <dsp:cNvSpPr/>
      </dsp:nvSpPr>
      <dsp:spPr>
        <a:xfrm>
          <a:off x="389783" y="854916"/>
          <a:ext cx="3096396" cy="3096396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C8C9D-E95C-4485-B46F-00E83D7D802A}">
      <dsp:nvSpPr>
        <dsp:cNvPr id="0" name=""/>
        <dsp:cNvSpPr/>
      </dsp:nvSpPr>
      <dsp:spPr>
        <a:xfrm>
          <a:off x="1225432" y="1690565"/>
          <a:ext cx="1425098" cy="1425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300" kern="1200" dirty="0" smtClean="0"/>
            <a:t>65</a:t>
          </a:r>
          <a:endParaRPr lang="tr-TR" sz="6300" kern="1200" dirty="0"/>
        </a:p>
      </dsp:txBody>
      <dsp:txXfrm>
        <a:off x="1225432" y="1690565"/>
        <a:ext cx="1425098" cy="1425098"/>
      </dsp:txXfrm>
    </dsp:sp>
    <dsp:sp modelId="{24867979-BE12-4EE5-B85E-D11F1D4FD1DC}">
      <dsp:nvSpPr>
        <dsp:cNvPr id="0" name=""/>
        <dsp:cNvSpPr/>
      </dsp:nvSpPr>
      <dsp:spPr>
        <a:xfrm>
          <a:off x="1158362" y="80349"/>
          <a:ext cx="1559239" cy="1620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Mühendislik Fakültesi</a:t>
          </a:r>
          <a:endParaRPr lang="tr-TR" sz="1500" kern="1200" dirty="0"/>
        </a:p>
      </dsp:txBody>
      <dsp:txXfrm>
        <a:off x="1158362" y="80349"/>
        <a:ext cx="1559239" cy="1620959"/>
      </dsp:txXfrm>
    </dsp:sp>
    <dsp:sp modelId="{2CD8B5CE-5361-4F06-B4F5-20BE9C252406}">
      <dsp:nvSpPr>
        <dsp:cNvPr id="0" name=""/>
        <dsp:cNvSpPr/>
      </dsp:nvSpPr>
      <dsp:spPr>
        <a:xfrm>
          <a:off x="2596631" y="1125313"/>
          <a:ext cx="1559239" cy="1620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Mimarlık Fakültesi</a:t>
          </a:r>
        </a:p>
      </dsp:txBody>
      <dsp:txXfrm>
        <a:off x="2596631" y="1125313"/>
        <a:ext cx="1559239" cy="1620959"/>
      </dsp:txXfrm>
    </dsp:sp>
    <dsp:sp modelId="{CF78FF1C-77BD-4EF0-8B90-9E637BDC1B80}">
      <dsp:nvSpPr>
        <dsp:cNvPr id="0" name=""/>
        <dsp:cNvSpPr/>
      </dsp:nvSpPr>
      <dsp:spPr>
        <a:xfrm>
          <a:off x="2047261" y="2816100"/>
          <a:ext cx="1559239" cy="1620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Sosyoloji </a:t>
          </a:r>
        </a:p>
      </dsp:txBody>
      <dsp:txXfrm>
        <a:off x="2047261" y="2816100"/>
        <a:ext cx="1559239" cy="1620959"/>
      </dsp:txXfrm>
    </dsp:sp>
    <dsp:sp modelId="{7F1C3F93-98C6-4CA0-9B12-8C5CBD8A1B22}">
      <dsp:nvSpPr>
        <dsp:cNvPr id="0" name=""/>
        <dsp:cNvSpPr/>
      </dsp:nvSpPr>
      <dsp:spPr>
        <a:xfrm>
          <a:off x="269462" y="2816100"/>
          <a:ext cx="1559239" cy="1620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Havacılık ve Uzay Bilimleri Fakültesi</a:t>
          </a:r>
          <a:endParaRPr lang="tr-TR" sz="1500" kern="1200" dirty="0"/>
        </a:p>
      </dsp:txBody>
      <dsp:txXfrm>
        <a:off x="269462" y="2816100"/>
        <a:ext cx="1559239" cy="1620959"/>
      </dsp:txXfrm>
    </dsp:sp>
    <dsp:sp modelId="{D0A87E38-A6DA-43B7-91A2-997F20B4F6B5}">
      <dsp:nvSpPr>
        <dsp:cNvPr id="0" name=""/>
        <dsp:cNvSpPr/>
      </dsp:nvSpPr>
      <dsp:spPr>
        <a:xfrm>
          <a:off x="-279906" y="1125313"/>
          <a:ext cx="1559239" cy="1620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Tıp İngilizce</a:t>
          </a:r>
          <a:endParaRPr lang="tr-TR" sz="1500" kern="1200" dirty="0"/>
        </a:p>
      </dsp:txBody>
      <dsp:txXfrm>
        <a:off x="-279906" y="1125313"/>
        <a:ext cx="1559239" cy="16209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38DFE0-EF5A-49D0-AAE0-8CC18DAF27EC}">
      <dsp:nvSpPr>
        <dsp:cNvPr id="0" name=""/>
        <dsp:cNvSpPr/>
      </dsp:nvSpPr>
      <dsp:spPr>
        <a:xfrm>
          <a:off x="244035" y="1575461"/>
          <a:ext cx="1093528" cy="1093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60</a:t>
          </a:r>
          <a:endParaRPr lang="tr-TR" sz="5300" kern="1200" dirty="0"/>
        </a:p>
      </dsp:txBody>
      <dsp:txXfrm>
        <a:off x="244035" y="1575461"/>
        <a:ext cx="1093528" cy="1093528"/>
      </dsp:txXfrm>
    </dsp:sp>
    <dsp:sp modelId="{E182E19A-4D7F-48C3-B6D0-E08479A382DA}">
      <dsp:nvSpPr>
        <dsp:cNvPr id="0" name=""/>
        <dsp:cNvSpPr/>
      </dsp:nvSpPr>
      <dsp:spPr>
        <a:xfrm rot="16202477">
          <a:off x="656264" y="1378209"/>
          <a:ext cx="270052" cy="124453"/>
        </a:xfrm>
        <a:custGeom>
          <a:avLst/>
          <a:gdLst/>
          <a:ahLst/>
          <a:cxnLst/>
          <a:rect l="0" t="0" r="0" b="0"/>
          <a:pathLst>
            <a:path>
              <a:moveTo>
                <a:pt x="0" y="62226"/>
              </a:moveTo>
              <a:lnTo>
                <a:pt x="270052" y="62226"/>
              </a:lnTo>
            </a:path>
          </a:pathLst>
        </a:custGeom>
        <a:noFill/>
        <a:ln w="400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6202477">
        <a:off x="784539" y="1433684"/>
        <a:ext cx="13502" cy="13502"/>
      </dsp:txXfrm>
    </dsp:sp>
    <dsp:sp modelId="{6E282A38-410A-435C-9155-52FE2E5E5F55}">
      <dsp:nvSpPr>
        <dsp:cNvPr id="0" name=""/>
        <dsp:cNvSpPr/>
      </dsp:nvSpPr>
      <dsp:spPr>
        <a:xfrm>
          <a:off x="2228" y="-154034"/>
          <a:ext cx="1579371" cy="14594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Uluslararası Ticaret ve Lojistik</a:t>
          </a:r>
          <a:endParaRPr lang="tr-TR" sz="1400" kern="1200" dirty="0"/>
        </a:p>
      </dsp:txBody>
      <dsp:txXfrm>
        <a:off x="2228" y="-154034"/>
        <a:ext cx="1579371" cy="1459444"/>
      </dsp:txXfrm>
    </dsp:sp>
    <dsp:sp modelId="{7D12AC80-96DB-4BDB-8988-319479E5DB2C}">
      <dsp:nvSpPr>
        <dsp:cNvPr id="0" name=""/>
        <dsp:cNvSpPr/>
      </dsp:nvSpPr>
      <dsp:spPr>
        <a:xfrm rot="5400000">
          <a:off x="643116" y="2754447"/>
          <a:ext cx="295367" cy="124453"/>
        </a:xfrm>
        <a:custGeom>
          <a:avLst/>
          <a:gdLst/>
          <a:ahLst/>
          <a:cxnLst/>
          <a:rect l="0" t="0" r="0" b="0"/>
          <a:pathLst>
            <a:path>
              <a:moveTo>
                <a:pt x="0" y="62226"/>
              </a:moveTo>
              <a:lnTo>
                <a:pt x="295367" y="62226"/>
              </a:lnTo>
            </a:path>
          </a:pathLst>
        </a:custGeom>
        <a:noFill/>
        <a:ln w="400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5400000">
        <a:off x="783415" y="2809289"/>
        <a:ext cx="14768" cy="14768"/>
      </dsp:txXfrm>
    </dsp:sp>
    <dsp:sp modelId="{70096B97-90CA-42EF-A3E4-A2E086FC31A4}">
      <dsp:nvSpPr>
        <dsp:cNvPr id="0" name=""/>
        <dsp:cNvSpPr/>
      </dsp:nvSpPr>
      <dsp:spPr>
        <a:xfrm>
          <a:off x="1721" y="2964357"/>
          <a:ext cx="1578157" cy="14594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İktisadi ve İdari Bilimler</a:t>
          </a:r>
          <a:endParaRPr lang="tr-TR" sz="1600" kern="1200" dirty="0"/>
        </a:p>
      </dsp:txBody>
      <dsp:txXfrm>
        <a:off x="1721" y="2964357"/>
        <a:ext cx="1578157" cy="1459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9AE10-A6C1-4080-93A3-6DD0F93AFA75}" type="datetimeFigureOut">
              <a:rPr lang="tr-TR" smtClean="0"/>
              <a:pPr/>
              <a:t>13.10.2020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8615-0457-43C1-8B30-AB2DD960E6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463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9BC7E7-EA8E-4DA7-915E-CC098D9BADC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18" Type="http://schemas.openxmlformats.org/officeDocument/2006/relationships/diagramData" Target="../diagrams/data9.xml"/><Relationship Id="rId3" Type="http://schemas.openxmlformats.org/officeDocument/2006/relationships/diagramData" Target="../diagrams/data6.xml"/><Relationship Id="rId21" Type="http://schemas.openxmlformats.org/officeDocument/2006/relationships/diagramColors" Target="../diagrams/colors9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8.xml"/><Relationship Id="rId20" Type="http://schemas.openxmlformats.org/officeDocument/2006/relationships/diagramQuickStyle" Target="../diagrams/quickStyl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19" Type="http://schemas.openxmlformats.org/officeDocument/2006/relationships/diagramLayout" Target="../diagrams/layout9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Relationship Id="rId22" Type="http://schemas.microsoft.com/office/2007/relationships/diagramDrawing" Target="../diagrams/drawin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rial Black" panose="020B0A04020102020204" pitchFamily="34" charset="0"/>
              </a:rPr>
              <a:t>YABANCI DİLLER YÜKSEKOKULU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1388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PARTICIPATION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Burada </a:t>
            </a:r>
            <a:r>
              <a:rPr lang="tr-TR" u="sng" dirty="0" smtClean="0"/>
              <a:t>derse sağladığınız katılım </a:t>
            </a:r>
            <a:r>
              <a:rPr lang="tr-TR" dirty="0" smtClean="0"/>
              <a:t>(sorulan sorulara cevap vermeniz; gerektiğinde söz almanız) ve derse gösterdiğiniz ilgi göz önünde bulundurulur. </a:t>
            </a:r>
          </a:p>
          <a:p>
            <a:r>
              <a:rPr lang="tr-TR" dirty="0" smtClean="0"/>
              <a:t>Modül notunuzun </a:t>
            </a:r>
            <a:r>
              <a:rPr lang="tr-TR" b="1" dirty="0" smtClean="0"/>
              <a:t>%5</a:t>
            </a:r>
            <a:r>
              <a:rPr lang="tr-TR" dirty="0" smtClean="0"/>
              <a:t>’i buna göre değerlendirilir.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Teacher’s</a:t>
            </a:r>
            <a:r>
              <a:rPr lang="tr-TR" dirty="0" smtClean="0"/>
              <a:t> </a:t>
            </a:r>
            <a:r>
              <a:rPr lang="tr-TR" dirty="0" err="1" smtClean="0"/>
              <a:t>Evaluation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Burada, hocalarınız tarafından verilen ödevleri eksiksiz tamamlamanız ve sergilediğiniz genel tutum ve tavrınız dikkate alınacaktır.</a:t>
            </a:r>
          </a:p>
          <a:p>
            <a:r>
              <a:rPr lang="tr-TR" dirty="0" smtClean="0"/>
              <a:t>Modül notunun </a:t>
            </a:r>
            <a:r>
              <a:rPr lang="tr-TR" b="1" dirty="0" smtClean="0"/>
              <a:t>%5</a:t>
            </a:r>
            <a:r>
              <a:rPr lang="tr-TR" dirty="0" smtClean="0"/>
              <a:t>’i buna göre değerlendirilecektir.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ÖLÇME VE DEĞERLENDİRME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tr-TR" sz="2400" b="1" dirty="0"/>
              <a:t>Sene-içi puanı</a:t>
            </a:r>
            <a:r>
              <a:rPr lang="tr-TR" sz="2400" dirty="0"/>
              <a:t>, öğrencinin akademik yıl boyunca okuduğu </a:t>
            </a:r>
            <a:r>
              <a:rPr lang="tr-TR" sz="2400" b="1" dirty="0">
                <a:solidFill>
                  <a:srgbClr val="FF0000"/>
                </a:solidFill>
              </a:rPr>
              <a:t>dört modülün ortalaması</a:t>
            </a:r>
            <a:r>
              <a:rPr lang="tr-TR" sz="2400" dirty="0"/>
              <a:t>ndan </a:t>
            </a:r>
            <a:r>
              <a:rPr lang="tr-TR" sz="2400" dirty="0" smtClean="0"/>
              <a:t>oluşur</a:t>
            </a:r>
            <a:r>
              <a:rPr lang="tr-TR" sz="2400" dirty="0"/>
              <a:t>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tr-TR" sz="2400" dirty="0"/>
              <a:t>Sene sonunda </a:t>
            </a:r>
            <a:r>
              <a:rPr lang="tr-TR" sz="2400" b="1" dirty="0"/>
              <a:t>B1 modülü</a:t>
            </a:r>
            <a:r>
              <a:rPr lang="tr-TR" sz="2400" dirty="0"/>
              <a:t>nü </a:t>
            </a:r>
            <a:r>
              <a:rPr lang="tr-TR" sz="2400" u="sng" dirty="0" smtClean="0"/>
              <a:t>başarıyla</a:t>
            </a:r>
            <a:r>
              <a:rPr lang="tr-TR" sz="2400" dirty="0" smtClean="0"/>
              <a:t> tamamlayan </a:t>
            </a:r>
            <a:r>
              <a:rPr lang="tr-TR" sz="2400" dirty="0"/>
              <a:t>öğrenci </a:t>
            </a:r>
            <a:r>
              <a:rPr lang="tr-TR" sz="2400" b="1" dirty="0">
                <a:solidFill>
                  <a:srgbClr val="FF0000"/>
                </a:solidFill>
              </a:rPr>
              <a:t>final</a:t>
            </a:r>
            <a:r>
              <a:rPr lang="tr-TR" sz="2400" dirty="0"/>
              <a:t> sınavına girebilir</a:t>
            </a:r>
            <a:r>
              <a:rPr lang="tr-TR" sz="2400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Sene içi notu 50 ve üzerinde olanlar </a:t>
            </a:r>
            <a:r>
              <a:rPr lang="tr-TR" sz="2400" b="1" dirty="0" smtClean="0">
                <a:solidFill>
                  <a:srgbClr val="FF0000"/>
                </a:solidFill>
              </a:rPr>
              <a:t>final</a:t>
            </a:r>
            <a:r>
              <a:rPr lang="tr-TR" sz="2400" dirty="0" smtClean="0"/>
              <a:t> sınavına girebilir.</a:t>
            </a:r>
            <a:endParaRPr lang="tr-TR" sz="2400" dirty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tr-TR" sz="2400" dirty="0"/>
              <a:t>Öğrencinin </a:t>
            </a:r>
            <a:r>
              <a:rPr lang="tr-TR" sz="2400" b="1" dirty="0">
                <a:solidFill>
                  <a:srgbClr val="FF0000"/>
                </a:solidFill>
              </a:rPr>
              <a:t>Hazırlık Sınıfı Notu </a:t>
            </a:r>
            <a:r>
              <a:rPr lang="tr-TR" sz="2400" dirty="0"/>
              <a:t>hesaplanırken sene-içi notunun %50’si ve </a:t>
            </a:r>
            <a:r>
              <a:rPr lang="tr-TR" sz="2400" dirty="0" smtClean="0"/>
              <a:t>Final Sınavının </a:t>
            </a:r>
            <a:r>
              <a:rPr lang="tr-TR" sz="2400" dirty="0"/>
              <a:t>%50’si alınır.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43768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HAZIRLIK SINIFINDA İKİNCİ YIL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3935" y="1742005"/>
            <a:ext cx="7387703" cy="4007224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200" dirty="0" smtClean="0">
                <a:solidFill>
                  <a:schemeClr val="tx1"/>
                </a:solidFill>
              </a:rPr>
              <a:t>Bir yıllık hazırlık eğitimi sonunda başarısız olan öğrenciler Eylül Muafiyet / Yerleştirme Sınavına girerler. Bu sınavdan da başarısız olan öğrenciler bir yıl daha İngilizce hazırlık eğitimi alabilirler.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tr-TR" sz="22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200" dirty="0" smtClean="0">
                <a:solidFill>
                  <a:schemeClr val="tx1"/>
                </a:solidFill>
              </a:rPr>
              <a:t>Bir yıl daha hazırlık eğitimine devam etmeden sadece muafiyet ve final sınavlarına girmek isteyen öğrenciler, eğitim-öğretim yılı başında ekle-bırak tarihleri içerisinde dilekçe ile Yüksekokulumuza başvurmalıdır</a:t>
            </a:r>
            <a:r>
              <a:rPr lang="tr-TR" sz="2200" dirty="0">
                <a:solidFill>
                  <a:schemeClr val="tx1"/>
                </a:solidFill>
              </a:rPr>
              <a:t>.</a:t>
            </a:r>
            <a:endParaRPr lang="tr-TR" sz="2200" dirty="0" smtClean="0">
              <a:solidFill>
                <a:schemeClr val="tx1"/>
              </a:solidFill>
            </a:endParaRP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4130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HAZIRLIK OKUMA SÜRESİ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71" y="1949824"/>
            <a:ext cx="7913328" cy="4007224"/>
          </a:xfrm>
        </p:spPr>
        <p:txBody>
          <a:bodyPr>
            <a:noAutofit/>
          </a:bodyPr>
          <a:lstStyle/>
          <a:p>
            <a:pPr marL="349250" lvl="1" indent="0" algn="just">
              <a:buNone/>
            </a:pPr>
            <a:endParaRPr lang="tr-TR" sz="24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Azami </a:t>
            </a:r>
            <a:r>
              <a:rPr lang="tr-TR" sz="2600" dirty="0">
                <a:solidFill>
                  <a:schemeClr val="tx1"/>
                </a:solidFill>
              </a:rPr>
              <a:t>hazırlık eğitimi </a:t>
            </a:r>
            <a:r>
              <a:rPr lang="tr-TR" sz="2600" dirty="0" smtClean="0">
                <a:solidFill>
                  <a:schemeClr val="tx1"/>
                </a:solidFill>
              </a:rPr>
              <a:t>süresi (2 yıl) </a:t>
            </a:r>
            <a:r>
              <a:rPr lang="tr-TR" sz="2600" dirty="0">
                <a:solidFill>
                  <a:schemeClr val="tx1"/>
                </a:solidFill>
              </a:rPr>
              <a:t>sonunda başarısız olan öğrencilerin kabul edildiği programdan ilişiği kesilir. İlişiği kesilen öğrenciler için ilgili mevzuat hükümleri uygulanır.</a:t>
            </a: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2951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MODÜL ÇIKIŞ SINAVLARI (EXIT EXAMS)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9250" lvl="1" indent="0" algn="just">
              <a:buNone/>
            </a:pPr>
            <a:endParaRPr lang="tr-TR" sz="24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3 aşamalıdır. Yazma (%20), Konuşma (%15), ve Optik Test (%65).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tr-TR" sz="26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Sene-içinde toplam 4 adet (modül sonlarında) uygulanan;yazma ve konuşma becerilerinin yanı sıra  dinleme, dilbilgisi, kelime ve okuma becerilerini ölçen; kapsamlı sınavlardır.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tr-TR" sz="26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Modül ortalamasına etkisi %65 oranındadır.</a:t>
            </a:r>
          </a:p>
          <a:p>
            <a:pPr marL="349250" lvl="1" indent="0" algn="just">
              <a:buNone/>
            </a:pPr>
            <a:endParaRPr lang="tr-TR" sz="2400" dirty="0" smtClean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4045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55" y="301925"/>
            <a:ext cx="7239000" cy="642062"/>
          </a:xfrm>
        </p:spPr>
        <p:txBody>
          <a:bodyPr/>
          <a:lstStyle/>
          <a:p>
            <a:r>
              <a:rPr lang="tr-TR" sz="3200" b="1" dirty="0" smtClean="0"/>
              <a:t>FİNAL SINAVI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9177" y="1104181"/>
            <a:ext cx="7239000" cy="484632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Final sınavı </a:t>
            </a:r>
            <a:r>
              <a:rPr lang="tr-TR" sz="2400" dirty="0"/>
              <a:t>akademik yıl sonunda verilir. Bu </a:t>
            </a:r>
            <a:r>
              <a:rPr lang="tr-TR" sz="2400" dirty="0" smtClean="0"/>
              <a:t>sınav </a:t>
            </a:r>
            <a:r>
              <a:rPr lang="tr-TR" sz="2400" dirty="0"/>
              <a:t>üç aşamadan oluşur</a:t>
            </a:r>
            <a:r>
              <a:rPr lang="tr-TR" sz="2400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2400" dirty="0"/>
          </a:p>
          <a:p>
            <a:pPr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2400" dirty="0"/>
          </a:p>
          <a:p>
            <a:pPr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Final </a:t>
            </a:r>
            <a:r>
              <a:rPr lang="tr-TR" sz="2400" dirty="0" smtClean="0"/>
              <a:t>sınavına girebilmek için sene-içi ortalamasının en az 50 olması ve devamsızlıktan kalmamış olmak gerekir. </a:t>
            </a:r>
            <a:endParaRPr lang="tr-TR" sz="2400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094287253"/>
              </p:ext>
            </p:extLst>
          </p:nvPr>
        </p:nvGraphicFramePr>
        <p:xfrm>
          <a:off x="871268" y="1828800"/>
          <a:ext cx="5861699" cy="3070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044640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BAŞARI NOTU</a:t>
            </a:r>
            <a:endParaRPr lang="en-US" sz="3200" b="1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438336570"/>
              </p:ext>
            </p:extLst>
          </p:nvPr>
        </p:nvGraphicFramePr>
        <p:xfrm>
          <a:off x="457200" y="1897035"/>
          <a:ext cx="1581600" cy="424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3670072117"/>
              </p:ext>
            </p:extLst>
          </p:nvPr>
        </p:nvGraphicFramePr>
        <p:xfrm>
          <a:off x="2346385" y="1897035"/>
          <a:ext cx="3875964" cy="451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120975199"/>
              </p:ext>
            </p:extLst>
          </p:nvPr>
        </p:nvGraphicFramePr>
        <p:xfrm>
          <a:off x="7396471" y="2156346"/>
          <a:ext cx="1353402" cy="402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7"/>
          <p:cNvGraphicFramePr/>
          <p:nvPr>
            <p:extLst>
              <p:ext uri="{D42A27DB-BD31-4B8C-83A1-F6EECF244321}">
                <p14:modId xmlns="" xmlns:p14="http://schemas.microsoft.com/office/powerpoint/2010/main" val="438336570"/>
              </p:ext>
            </p:extLst>
          </p:nvPr>
        </p:nvGraphicFramePr>
        <p:xfrm>
          <a:off x="6605671" y="1937982"/>
          <a:ext cx="1581600" cy="424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="" xmlns:p14="http://schemas.microsoft.com/office/powerpoint/2010/main" val="13925715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MUAFİYET SINAVLARI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Bir akademik yıl içerisinde toplam </a:t>
            </a:r>
            <a:r>
              <a:rPr lang="tr-TR" sz="2400" dirty="0"/>
              <a:t>3 adet muafiyet sınavı uygulanır. </a:t>
            </a:r>
            <a:endParaRPr lang="tr-TR" sz="24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Eğitim-öğretim </a:t>
            </a:r>
            <a:r>
              <a:rPr lang="tr-TR" sz="2400" dirty="0"/>
              <a:t>yılı </a:t>
            </a:r>
            <a:r>
              <a:rPr lang="tr-TR" sz="2400" dirty="0" smtClean="0"/>
              <a:t>başında (Eylül), ikinci modül sonunda (Ocak) ve </a:t>
            </a:r>
            <a:r>
              <a:rPr lang="tr-TR" sz="2400" dirty="0"/>
              <a:t>üçüncü modül </a:t>
            </a:r>
            <a:r>
              <a:rPr lang="tr-TR" sz="2400" dirty="0" smtClean="0"/>
              <a:t>sonunda (Nisan) yapılır.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Eylül muafiyetine tüm hazırlık öğrencileri girebilir. </a:t>
            </a:r>
            <a:r>
              <a:rPr lang="tr-TR" sz="2400" dirty="0" smtClean="0">
                <a:solidFill>
                  <a:srgbClr val="FF0000"/>
                </a:solidFill>
              </a:rPr>
              <a:t>Ara dönem muafiyet</a:t>
            </a:r>
            <a:r>
              <a:rPr lang="tr-TR" sz="2400" dirty="0" smtClean="0"/>
              <a:t> </a:t>
            </a:r>
            <a:r>
              <a:rPr lang="tr-TR" sz="2400" dirty="0"/>
              <a:t>sınavlarına </a:t>
            </a:r>
            <a:r>
              <a:rPr lang="tr-TR" sz="2400" dirty="0" smtClean="0"/>
              <a:t>girme şartı </a:t>
            </a:r>
            <a:r>
              <a:rPr lang="tr-TR" sz="2400" dirty="0" smtClean="0">
                <a:solidFill>
                  <a:srgbClr val="FF0000"/>
                </a:solidFill>
              </a:rPr>
              <a:t>B1</a:t>
            </a:r>
            <a:r>
              <a:rPr lang="tr-TR" sz="2400" dirty="0" smtClean="0"/>
              <a:t> seviyesi öğrencileri için </a:t>
            </a:r>
            <a:r>
              <a:rPr lang="tr-TR" sz="2400" dirty="0">
                <a:solidFill>
                  <a:srgbClr val="FF0000"/>
                </a:solidFill>
              </a:rPr>
              <a:t>en az 85</a:t>
            </a:r>
            <a:r>
              <a:rPr lang="tr-TR" sz="2400" dirty="0"/>
              <a:t> </a:t>
            </a:r>
            <a:r>
              <a:rPr lang="tr-TR" sz="2400" dirty="0" smtClean="0"/>
              <a:t>ortalama; </a:t>
            </a:r>
            <a:r>
              <a:rPr lang="tr-TR" sz="2400" dirty="0" smtClean="0">
                <a:solidFill>
                  <a:srgbClr val="FF0000"/>
                </a:solidFill>
              </a:rPr>
              <a:t>B1+</a:t>
            </a:r>
            <a:r>
              <a:rPr lang="tr-TR" sz="2400" dirty="0" smtClean="0"/>
              <a:t> seviyesi öğrencileri içinse </a:t>
            </a:r>
            <a:r>
              <a:rPr lang="tr-TR" sz="2400" dirty="0" smtClean="0">
                <a:solidFill>
                  <a:srgbClr val="FF0000"/>
                </a:solidFill>
              </a:rPr>
              <a:t>kuru başarıyla</a:t>
            </a:r>
            <a:r>
              <a:rPr lang="tr-TR" sz="2400" dirty="0" smtClean="0"/>
              <a:t> tamamlamaktır.</a:t>
            </a:r>
            <a:endParaRPr lang="tr-TR" dirty="0" smtClean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9834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MUAFİYET SINAVLARI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Muafiyet sınavları </a:t>
            </a:r>
            <a:r>
              <a:rPr lang="tr-TR" sz="2400" dirty="0"/>
              <a:t>üç aşamadan oluşur</a:t>
            </a:r>
            <a:r>
              <a:rPr lang="tr-TR" sz="2400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2400" dirty="0"/>
          </a:p>
          <a:p>
            <a:pPr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2400" dirty="0"/>
          </a:p>
          <a:p>
            <a:pPr>
              <a:buNone/>
            </a:pPr>
            <a:endParaRPr lang="tr-TR" sz="2400" dirty="0" smtClean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078574450"/>
              </p:ext>
            </p:extLst>
          </p:nvPr>
        </p:nvGraphicFramePr>
        <p:xfrm>
          <a:off x="724619" y="2199736"/>
          <a:ext cx="6636495" cy="3070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009167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4" y="1842868"/>
            <a:ext cx="8074854" cy="4614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tr-TR" sz="32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tr-TR" sz="3200" dirty="0" smtClean="0">
                <a:latin typeface="Berlin Sans FB" pitchFamily="34" charset="0"/>
                <a:cs typeface="Aharoni" panose="02010803020104030203" pitchFamily="2" charset="-79"/>
              </a:rPr>
              <a:t>Gaziantep Üniversitesi Yabancı Diller Yüksekokuluna hoşgeldiniz.</a:t>
            </a: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5216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SINAVLARDA DİKKAT EDİLECEK KONULAR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Sınav esnasında öğrenci </a:t>
            </a:r>
            <a:r>
              <a:rPr lang="tr-TR" sz="2600" dirty="0">
                <a:solidFill>
                  <a:schemeClr val="tx1"/>
                </a:solidFill>
              </a:rPr>
              <a:t>kimliği ve </a:t>
            </a:r>
            <a:r>
              <a:rPr lang="tr-TR" sz="2600" dirty="0" smtClean="0">
                <a:solidFill>
                  <a:schemeClr val="tx1"/>
                </a:solidFill>
              </a:rPr>
              <a:t>resimli bir kimlik kartının yanınızda </a:t>
            </a:r>
            <a:r>
              <a:rPr lang="tr-TR" sz="2600" dirty="0">
                <a:solidFill>
                  <a:schemeClr val="tx1"/>
                </a:solidFill>
              </a:rPr>
              <a:t>bulundurulması, ilgili </a:t>
            </a:r>
            <a:r>
              <a:rPr lang="tr-TR" sz="2600" dirty="0" smtClean="0">
                <a:solidFill>
                  <a:schemeClr val="tx1"/>
                </a:solidFill>
              </a:rPr>
              <a:t>Yüksekokul personeli </a:t>
            </a:r>
            <a:r>
              <a:rPr lang="tr-TR" sz="2600" dirty="0">
                <a:solidFill>
                  <a:schemeClr val="tx1"/>
                </a:solidFill>
              </a:rPr>
              <a:t>tarafından talep edildiğinde gösterilmesi zorunludur</a:t>
            </a:r>
            <a:r>
              <a:rPr lang="tr-TR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Kamera, mikrofon gibi teknik donanımların çalışır durumda olması öğrenci sorumluluğundadır.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Sınav esnasında odada yalnız olmanız gerekmektedir. Sınavın gözetmeni kamera ile tüm odayı göstermenizi talep edebilir.</a:t>
            </a:r>
            <a:endParaRPr lang="tr-TR" sz="2600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tr-TR" sz="1800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93623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DİKKAT EDİLECEK KONULAR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08" y="1949824"/>
            <a:ext cx="8076343" cy="4007224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rgbClr val="FF0000"/>
                </a:solidFill>
              </a:rPr>
              <a:t>İkinci öğretim </a:t>
            </a:r>
            <a:r>
              <a:rPr lang="tr-TR" sz="2600" dirty="0">
                <a:solidFill>
                  <a:schemeClr val="tx1"/>
                </a:solidFill>
              </a:rPr>
              <a:t>öğrencilerinin </a:t>
            </a:r>
            <a:r>
              <a:rPr lang="tr-TR" sz="2600" dirty="0" smtClean="0">
                <a:solidFill>
                  <a:srgbClr val="FF0000"/>
                </a:solidFill>
              </a:rPr>
              <a:t>her iki dönem başında </a:t>
            </a:r>
            <a:r>
              <a:rPr lang="tr-TR" sz="2600" u="sng" dirty="0" smtClean="0">
                <a:solidFill>
                  <a:schemeClr val="tx1"/>
                </a:solidFill>
              </a:rPr>
              <a:t>harç yatırması gerekmektedir.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tr-TR" sz="26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600" dirty="0" smtClean="0">
                <a:solidFill>
                  <a:schemeClr val="tx1"/>
                </a:solidFill>
              </a:rPr>
              <a:t>Birinci Öğretim öğrencilerimiz hazırlık sınıfından başarısız olduklarında (sene tekrarı durumunda) harç yatırmak zorundadırlar.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 lvl="1" algn="just">
              <a:buNone/>
            </a:pPr>
            <a:endParaRPr lang="tr-TR" sz="2400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8237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YÜKSEKOKUL SAYFAMIZ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Duyuru ve sonuç ilanları için Yabancı Diller Yüksekokulu web sayfamızı düzenli olarak takip ediniz.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/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/>
          <a:srcRect l="12029" t="11520" r="13393" b="10308"/>
          <a:stretch/>
        </p:blipFill>
        <p:spPr>
          <a:xfrm>
            <a:off x="1515067" y="2795243"/>
            <a:ext cx="6349162" cy="3741630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 rot="20374793">
            <a:off x="3883532" y="2987869"/>
            <a:ext cx="783104" cy="2729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622143">
            <a:off x="5142253" y="4215330"/>
            <a:ext cx="725462" cy="302371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63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ÖĞRENCİ İŞLERİ SAYFASI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/>
              <a:t>A</a:t>
            </a:r>
            <a:r>
              <a:rPr lang="tr-TR" sz="2400" dirty="0" smtClean="0"/>
              <a:t>kademik takvim ve yönetmeliklere Öğrenci İşleri Daire Başkanlığı sayfasından erişebilirsiniz.</a:t>
            </a:r>
            <a:endParaRPr lang="tr-TR" sz="2400" dirty="0"/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/>
          <a:srcRect l="16644" t="13199" r="17903" b="10494"/>
          <a:stretch/>
        </p:blipFill>
        <p:spPr>
          <a:xfrm>
            <a:off x="779463" y="2836202"/>
            <a:ext cx="5540992" cy="3631837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5841242" y="4653887"/>
            <a:ext cx="1446662" cy="2729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46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AKADEMİK TAKVİM</a:t>
            </a:r>
            <a:endParaRPr lang="en-US" sz="3200" b="1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4898"/>
            <a:ext cx="8087728" cy="430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132962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" y="1601328"/>
            <a:ext cx="8074854" cy="4614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>
                <a:latin typeface="Berlin Sans FB" pitchFamily="34" charset="0"/>
                <a:cs typeface="Aharoni" panose="02010803020104030203" pitchFamily="2" charset="-79"/>
              </a:rPr>
              <a:t>Akademik </a:t>
            </a:r>
            <a:r>
              <a:rPr lang="tr-TR" sz="3600" dirty="0">
                <a:latin typeface="Berlin Sans FB" pitchFamily="34" charset="0"/>
                <a:cs typeface="Aharoni" panose="02010803020104030203" pitchFamily="2" charset="-79"/>
              </a:rPr>
              <a:t>yaşamınızda başarılar </a:t>
            </a:r>
            <a:r>
              <a:rPr lang="tr-TR" sz="3600" dirty="0" smtClean="0">
                <a:latin typeface="Berlin Sans FB" pitchFamily="34" charset="0"/>
                <a:cs typeface="Aharoni" panose="02010803020104030203" pitchFamily="2" charset="-79"/>
              </a:rPr>
              <a:t>dileriz.</a:t>
            </a:r>
          </a:p>
          <a:p>
            <a:pPr marL="0" indent="0" algn="ctr">
              <a:buNone/>
            </a:pPr>
            <a:endParaRPr lang="tr-TR" sz="4400" dirty="0">
              <a:latin typeface="Brush Script MT" panose="03060802040406070304" pitchFamily="66" charset="0"/>
              <a:cs typeface="Aharoni" panose="02010803020104030203" pitchFamily="2" charset="-79"/>
            </a:endParaRP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49" y="2766610"/>
            <a:ext cx="4762500" cy="3095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9231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İÇERİK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4" y="1842868"/>
            <a:ext cx="8074854" cy="46142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BÖLÜMLER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GRUPLANDIRMA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MODÜLER SİSTEM</a:t>
            </a:r>
            <a:endParaRPr lang="en-US" b="1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tr-TR" b="1" dirty="0" smtClean="0"/>
              <a:t>ÖLÇME </a:t>
            </a:r>
            <a:r>
              <a:rPr lang="tr-TR" b="1" dirty="0"/>
              <a:t>VE </a:t>
            </a:r>
            <a:r>
              <a:rPr lang="tr-TR" b="1" dirty="0" smtClean="0"/>
              <a:t>DEĞERLENDİRME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YÖNETMELİKLER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ÖNEMLİ TAVSİYELER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ÖĞRENCİ İŞLERİ SAYFASI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AKADEMİK </a:t>
            </a:r>
            <a:r>
              <a:rPr lang="tr-TR" b="1" dirty="0"/>
              <a:t>TAKVİM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2315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FAKÜLTE/BÖLÜMLER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2525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000" dirty="0" smtClean="0"/>
              <a:t>Mühendislik Fakültesi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dirty="0" smtClean="0"/>
              <a:t>Mimarlık Fakültesi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dirty="0" smtClean="0"/>
              <a:t>Tıp </a:t>
            </a:r>
            <a:r>
              <a:rPr lang="tr-TR" sz="2000" dirty="0"/>
              <a:t>Fakültesi (İngilizce</a:t>
            </a:r>
            <a:r>
              <a:rPr lang="tr-TR" sz="2000" dirty="0" smtClean="0"/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dirty="0" smtClean="0"/>
              <a:t>Havacılık </a:t>
            </a:r>
            <a:r>
              <a:rPr lang="tr-TR" sz="2000" dirty="0"/>
              <a:t>ve Uzay Bilimleri </a:t>
            </a:r>
            <a:r>
              <a:rPr lang="tr-TR" sz="2000" dirty="0" smtClean="0"/>
              <a:t>Fakültesi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dirty="0"/>
              <a:t>İngilizce Öğretmenliği </a:t>
            </a:r>
            <a:r>
              <a:rPr lang="tr-TR" sz="2000" dirty="0" smtClean="0"/>
              <a:t>Bölümü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dirty="0" smtClean="0"/>
              <a:t>İngiliz </a:t>
            </a:r>
            <a:r>
              <a:rPr lang="tr-TR" sz="2000" dirty="0"/>
              <a:t>Dili ve Edebiyatı Bölümü</a:t>
            </a:r>
            <a:r>
              <a:rPr lang="tr-TR" sz="20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dirty="0" smtClean="0"/>
              <a:t>Sosyoloji Bölümü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dirty="0" smtClean="0"/>
              <a:t>İktisadi ve İdari Bilimler Fakültesi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,</a:t>
            </a:r>
            <a:endParaRPr lang="en-US" sz="2400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1950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SENE BAŞI GRUPLANDIRMA</a:t>
            </a:r>
            <a:endParaRPr lang="en-US" sz="3200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7623084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0614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MODÜLER SİSTEM</a:t>
            </a:r>
            <a:endParaRPr lang="en-US" sz="3200" b="1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Yüksekokulumuzda </a:t>
            </a:r>
            <a:r>
              <a:rPr lang="tr-TR" sz="2400" dirty="0"/>
              <a:t>dil</a:t>
            </a:r>
            <a:r>
              <a:rPr lang="tr-TR" b="1" dirty="0"/>
              <a:t> eğitimi Avrupa </a:t>
            </a:r>
            <a:r>
              <a:rPr lang="tr-TR" b="1" dirty="0" smtClean="0"/>
              <a:t>ortak dil çerçevesine uygun </a:t>
            </a:r>
            <a:r>
              <a:rPr lang="tr-TR" b="1" dirty="0"/>
              <a:t>olarak modüler sistemde verilir</a:t>
            </a:r>
            <a:r>
              <a:rPr lang="tr-TR" b="1" dirty="0" smtClean="0"/>
              <a:t>.</a:t>
            </a:r>
            <a:endParaRPr lang="tr-TR" b="1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405311876"/>
              </p:ext>
            </p:extLst>
          </p:nvPr>
        </p:nvGraphicFramePr>
        <p:xfrm>
          <a:off x="2233683" y="2884606"/>
          <a:ext cx="4753970" cy="3447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946294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HAZIRLIK SINIFI BAŞARI NOTU</a:t>
            </a:r>
            <a:endParaRPr lang="en-US" sz="3200" b="1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256237928"/>
              </p:ext>
            </p:extLst>
          </p:nvPr>
        </p:nvGraphicFramePr>
        <p:xfrm>
          <a:off x="1524000" y="2106684"/>
          <a:ext cx="640763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064301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MODÜL ORTALAMASI HESAPLAMA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/>
              <a:t>Her modülü geçme notu 60’tır; başarısız olan öğrenciler aynı modülü tekrarlar.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4249076699"/>
              </p:ext>
            </p:extLst>
          </p:nvPr>
        </p:nvGraphicFramePr>
        <p:xfrm>
          <a:off x="1223749" y="2379639"/>
          <a:ext cx="683895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274704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SELF-ACCESS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1757" y="1863030"/>
            <a:ext cx="7579881" cy="4007224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000" dirty="0" smtClean="0">
                <a:solidFill>
                  <a:schemeClr val="tx1"/>
                </a:solidFill>
              </a:rPr>
              <a:t>Hazırlık sınıfı kitap setiyle birlikte kullanıcı adı-şifresi verilen online ödevlendirme alıştırmalarıdır.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000" dirty="0" smtClean="0">
                <a:solidFill>
                  <a:schemeClr val="tx1"/>
                </a:solidFill>
              </a:rPr>
              <a:t>Modül boyunca yapılacak alıştırmalar duyurulur. Modül Çıkış sınavı öncesinde tamamlanması gerekmektedir.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000" dirty="0" smtClean="0">
                <a:solidFill>
                  <a:schemeClr val="tx1"/>
                </a:solidFill>
              </a:rPr>
              <a:t>Notlandırmada İLK DENEME notu baz alınır.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000" dirty="0" smtClean="0">
                <a:solidFill>
                  <a:schemeClr val="tx1"/>
                </a:solidFill>
              </a:rPr>
              <a:t>Alıştırmaların zamanında tamamlanması ve kontrolünden öğrenci sorumludur; teknik aksaklıklar Yüksekokulumuzu bağlamaz.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000" dirty="0" smtClean="0">
                <a:solidFill>
                  <a:schemeClr val="tx1"/>
                </a:solidFill>
              </a:rPr>
              <a:t> Self-Access alıştırmalarının her modül ortalamasına etkisi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     </a:t>
            </a:r>
            <a:r>
              <a:rPr lang="tr-TR" sz="2000" dirty="0" smtClean="0">
                <a:solidFill>
                  <a:schemeClr val="tx1"/>
                </a:solidFill>
              </a:rPr>
              <a:t>% 10’dur.</a:t>
            </a:r>
            <a:endParaRPr lang="tr-TR" sz="2000" dirty="0" smtClean="0">
              <a:solidFill>
                <a:schemeClr val="tx1"/>
              </a:solidFill>
            </a:endParaRPr>
          </a:p>
          <a:p>
            <a:pPr marL="349250" lvl="1" indent="0">
              <a:buNone/>
            </a:pPr>
            <a:endParaRPr lang="tr-TR" dirty="0" smtClean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1638" y="500938"/>
            <a:ext cx="734060" cy="7327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5636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1285</TotalTime>
  <Words>750</Words>
  <Application>Microsoft Office PowerPoint</Application>
  <PresentationFormat>Ekran Gösterisi (4:3)</PresentationFormat>
  <Paragraphs>154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Zengin</vt:lpstr>
      <vt:lpstr>YABANCI DİLLER YÜKSEKOKULU</vt:lpstr>
      <vt:lpstr>Slayt 2</vt:lpstr>
      <vt:lpstr>İÇERİK</vt:lpstr>
      <vt:lpstr>FAKÜLTE/BÖLÜMLER</vt:lpstr>
      <vt:lpstr>SENE BAŞI GRUPLANDIRMA</vt:lpstr>
      <vt:lpstr>MODÜLER SİSTEM</vt:lpstr>
      <vt:lpstr>HAZIRLIK SINIFI BAŞARI NOTU</vt:lpstr>
      <vt:lpstr>MODÜL ORTALAMASI HESAPLAMA</vt:lpstr>
      <vt:lpstr>SELF-ACCESS</vt:lpstr>
      <vt:lpstr>PARTICIPATION</vt:lpstr>
      <vt:lpstr>Teacher’s Evaluation </vt:lpstr>
      <vt:lpstr>ÖLÇME VE DEĞERLENDİRME</vt:lpstr>
      <vt:lpstr>HAZIRLIK SINIFINDA İKİNCİ YIL</vt:lpstr>
      <vt:lpstr>HAZIRLIK OKUMA SÜRESİ</vt:lpstr>
      <vt:lpstr>MODÜL ÇIKIŞ SINAVLARI (EXIT EXAMS)</vt:lpstr>
      <vt:lpstr>FİNAL SINAVI</vt:lpstr>
      <vt:lpstr>BAŞARI NOTU</vt:lpstr>
      <vt:lpstr>MUAFİYET SINAVLARI</vt:lpstr>
      <vt:lpstr>MUAFİYET SINAVLARI</vt:lpstr>
      <vt:lpstr>SINAVLARDA DİKKAT EDİLECEK KONULAR</vt:lpstr>
      <vt:lpstr>DİKKAT EDİLECEK KONULAR</vt:lpstr>
      <vt:lpstr>YÜKSEKOKUL SAYFAMIZ</vt:lpstr>
      <vt:lpstr>ÖĞRENCİ İŞLERİ SAYFASI</vt:lpstr>
      <vt:lpstr>AKADEMİK TAKVİM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PERSUASION (continued)</dc:title>
  <dc:creator>zirve</dc:creator>
  <cp:lastModifiedBy>yeliz</cp:lastModifiedBy>
  <cp:revision>111</cp:revision>
  <dcterms:created xsi:type="dcterms:W3CDTF">2014-11-27T11:28:23Z</dcterms:created>
  <dcterms:modified xsi:type="dcterms:W3CDTF">2020-10-13T09:00:49Z</dcterms:modified>
</cp:coreProperties>
</file>